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6"/>
  </p:notesMasterIdLst>
  <p:handoutMasterIdLst>
    <p:handoutMasterId r:id="rId7"/>
  </p:handoutMasterIdLst>
  <p:sldIdLst>
    <p:sldId id="256" r:id="rId5"/>
  </p:sldIdLst>
  <p:sldSz cx="43891200" cy="32918400"/>
  <p:notesSz cx="6858000" cy="9144000"/>
  <p:defaultTextStyle>
    <a:defPPr>
      <a:defRPr lang="en-US"/>
    </a:defPPr>
    <a:lvl1pPr marL="0" algn="l" defTabSz="3686861" rtl="0" eaLnBrk="1" latinLnBrk="0" hangingPunct="1">
      <a:defRPr sz="7258" kern="1200">
        <a:solidFill>
          <a:schemeClr val="tx1"/>
        </a:solidFill>
        <a:latin typeface="+mn-lt"/>
        <a:ea typeface="+mn-ea"/>
        <a:cs typeface="+mn-cs"/>
      </a:defRPr>
    </a:lvl1pPr>
    <a:lvl2pPr marL="1843430" algn="l" defTabSz="3686861" rtl="0" eaLnBrk="1" latinLnBrk="0" hangingPunct="1">
      <a:defRPr sz="7258" kern="1200">
        <a:solidFill>
          <a:schemeClr val="tx1"/>
        </a:solidFill>
        <a:latin typeface="+mn-lt"/>
        <a:ea typeface="+mn-ea"/>
        <a:cs typeface="+mn-cs"/>
      </a:defRPr>
    </a:lvl2pPr>
    <a:lvl3pPr marL="3686861" algn="l" defTabSz="3686861" rtl="0" eaLnBrk="1" latinLnBrk="0" hangingPunct="1">
      <a:defRPr sz="7258" kern="1200">
        <a:solidFill>
          <a:schemeClr val="tx1"/>
        </a:solidFill>
        <a:latin typeface="+mn-lt"/>
        <a:ea typeface="+mn-ea"/>
        <a:cs typeface="+mn-cs"/>
      </a:defRPr>
    </a:lvl3pPr>
    <a:lvl4pPr marL="5530291" algn="l" defTabSz="3686861" rtl="0" eaLnBrk="1" latinLnBrk="0" hangingPunct="1">
      <a:defRPr sz="7258" kern="1200">
        <a:solidFill>
          <a:schemeClr val="tx1"/>
        </a:solidFill>
        <a:latin typeface="+mn-lt"/>
        <a:ea typeface="+mn-ea"/>
        <a:cs typeface="+mn-cs"/>
      </a:defRPr>
    </a:lvl4pPr>
    <a:lvl5pPr marL="7373722" algn="l" defTabSz="3686861" rtl="0" eaLnBrk="1" latinLnBrk="0" hangingPunct="1">
      <a:defRPr sz="7258" kern="1200">
        <a:solidFill>
          <a:schemeClr val="tx1"/>
        </a:solidFill>
        <a:latin typeface="+mn-lt"/>
        <a:ea typeface="+mn-ea"/>
        <a:cs typeface="+mn-cs"/>
      </a:defRPr>
    </a:lvl5pPr>
    <a:lvl6pPr marL="9217152" algn="l" defTabSz="3686861" rtl="0" eaLnBrk="1" latinLnBrk="0" hangingPunct="1">
      <a:defRPr sz="7258" kern="1200">
        <a:solidFill>
          <a:schemeClr val="tx1"/>
        </a:solidFill>
        <a:latin typeface="+mn-lt"/>
        <a:ea typeface="+mn-ea"/>
        <a:cs typeface="+mn-cs"/>
      </a:defRPr>
    </a:lvl6pPr>
    <a:lvl7pPr marL="11060582" algn="l" defTabSz="3686861" rtl="0" eaLnBrk="1" latinLnBrk="0" hangingPunct="1">
      <a:defRPr sz="7258" kern="1200">
        <a:solidFill>
          <a:schemeClr val="tx1"/>
        </a:solidFill>
        <a:latin typeface="+mn-lt"/>
        <a:ea typeface="+mn-ea"/>
        <a:cs typeface="+mn-cs"/>
      </a:defRPr>
    </a:lvl7pPr>
    <a:lvl8pPr marL="12904013" algn="l" defTabSz="3686861" rtl="0" eaLnBrk="1" latinLnBrk="0" hangingPunct="1">
      <a:defRPr sz="7258" kern="1200">
        <a:solidFill>
          <a:schemeClr val="tx1"/>
        </a:solidFill>
        <a:latin typeface="+mn-lt"/>
        <a:ea typeface="+mn-ea"/>
        <a:cs typeface="+mn-cs"/>
      </a:defRPr>
    </a:lvl8pPr>
    <a:lvl9pPr marL="14747443" algn="l" defTabSz="3686861" rtl="0" eaLnBrk="1" latinLnBrk="0" hangingPunct="1">
      <a:defRPr sz="7258"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5BE59E4-F1CC-4E04-AC1C-6A8CAB1A2C63}" v="17" dt="2023-02-03T23:51:06.796"/>
  </p1510:revLst>
</p1510:revInfo>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67"/>
    <p:restoredTop sz="94679"/>
  </p:normalViewPr>
  <p:slideViewPr>
    <p:cSldViewPr snapToGrid="0">
      <p:cViewPr varScale="1">
        <p:scale>
          <a:sx n="13" d="100"/>
          <a:sy n="13" d="100"/>
        </p:scale>
        <p:origin x="1324" y="9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handoutMaster" Target="handoutMasters/handoutMaster1.xml"/><Relationship Id="rId12" Type="http://schemas.microsoft.com/office/2015/10/relationships/revisionInfo" Target="revisionInfo.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1C0B079-A316-4C9B-B165-DF9EA8325D2C}" type="datetimeFigureOut">
              <a:rPr lang="en-US" smtClean="0"/>
              <a:t>2/6/2023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BA0EAE6-B4B6-49B7-9049-B371250BE0F4}" type="slidenum">
              <a:rPr lang="en-US" smtClean="0"/>
              <a:t>‹#›</a:t>
            </a:fld>
            <a:endParaRPr lang="en-US"/>
          </a:p>
        </p:txBody>
      </p:sp>
    </p:spTree>
    <p:extLst>
      <p:ext uri="{BB962C8B-B14F-4D97-AF65-F5344CB8AC3E}">
        <p14:creationId xmlns:p14="http://schemas.microsoft.com/office/powerpoint/2010/main" val="14724663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F28AB8-57D1-494F-9851-055AD867E790}" type="datetimeFigureOut">
              <a:rPr lang="en-US" smtClean="0"/>
              <a:t>2/6/2023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C7F044-5458-4B2E-BFA0-52AAA1C529D4}" type="slidenum">
              <a:rPr lang="en-US" smtClean="0"/>
              <a:t>‹#›</a:t>
            </a:fld>
            <a:endParaRPr lang="en-US"/>
          </a:p>
        </p:txBody>
      </p:sp>
    </p:spTree>
    <p:extLst>
      <p:ext uri="{BB962C8B-B14F-4D97-AF65-F5344CB8AC3E}">
        <p14:creationId xmlns:p14="http://schemas.microsoft.com/office/powerpoint/2010/main" val="1624808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200"/>
              </a:spcBef>
            </a:pPr>
            <a:r>
              <a:rPr lang="en-US" dirty="0">
                <a:solidFill>
                  <a:prstClr val="white">
                    <a:lumMod val="50000"/>
                  </a:prstClr>
                </a:solidFill>
                <a:cs typeface="Calibri" panose="020F0502020204030204" pitchFamily="34" charset="0"/>
              </a:rPr>
              <a:t>To change this poster, replace our </a:t>
            </a:r>
            <a:r>
              <a:rPr lang="en-US" baseline="0" dirty="0">
                <a:solidFill>
                  <a:prstClr val="white">
                    <a:lumMod val="50000"/>
                  </a:prstClr>
                </a:solidFill>
                <a:cs typeface="Calibri" panose="020F0502020204030204" pitchFamily="34" charset="0"/>
              </a:rPr>
              <a:t>sample content with your own</a:t>
            </a:r>
            <a:r>
              <a:rPr lang="en-US" dirty="0">
                <a:solidFill>
                  <a:prstClr val="white">
                    <a:lumMod val="50000"/>
                  </a:prstClr>
                </a:solidFill>
                <a:cs typeface="Calibri" panose="020F0502020204030204" pitchFamily="34" charset="0"/>
              </a:rPr>
              <a:t>. Or, if you'd rather start</a:t>
            </a:r>
            <a:r>
              <a:rPr lang="en-US" baseline="0" dirty="0">
                <a:solidFill>
                  <a:prstClr val="white">
                    <a:lumMod val="50000"/>
                  </a:prstClr>
                </a:solidFill>
                <a:cs typeface="Calibri" panose="020F0502020204030204" pitchFamily="34" charset="0"/>
              </a:rPr>
              <a:t> from a clean slate, use the New Slide button on the Home tab to insert a new page, then enter your text and content in the empty placeholders.</a:t>
            </a:r>
            <a:r>
              <a:rPr lang="en-US" dirty="0">
                <a:solidFill>
                  <a:prstClr val="white">
                    <a:lumMod val="50000"/>
                  </a:prstClr>
                </a:solidFill>
                <a:cs typeface="Calibri" panose="020F0502020204030204" pitchFamily="34" charset="0"/>
              </a:rPr>
              <a:t> If you need more placeholders for titles, subtitles or body text, copy any of the existing placeholders, then drag the new one into place. </a:t>
            </a:r>
            <a:endParaRPr lang="en-US" sz="1200" dirty="0">
              <a:solidFill>
                <a:prstClr val="white">
                  <a:lumMod val="50000"/>
                </a:prstClr>
              </a:solidFill>
              <a:cs typeface="Calibri" panose="020F0502020204030204" pitchFamily="34" charset="0"/>
            </a:endParaRPr>
          </a:p>
        </p:txBody>
      </p:sp>
      <p:sp>
        <p:nvSpPr>
          <p:cNvPr id="4" name="Slide Number Placeholder 3"/>
          <p:cNvSpPr>
            <a:spLocks noGrp="1"/>
          </p:cNvSpPr>
          <p:nvPr>
            <p:ph type="sldNum" sz="quarter" idx="10"/>
          </p:nvPr>
        </p:nvSpPr>
        <p:spPr/>
        <p:txBody>
          <a:bodyPr/>
          <a:lstStyle/>
          <a:p>
            <a:fld id="{37C7F044-5458-4B2E-BFA0-52AAA1C529D4}" type="slidenum">
              <a:rPr lang="en-US" smtClean="0"/>
              <a:t>1</a:t>
            </a:fld>
            <a:endParaRPr lang="en-US"/>
          </a:p>
        </p:txBody>
      </p:sp>
    </p:spTree>
    <p:extLst>
      <p:ext uri="{BB962C8B-B14F-4D97-AF65-F5344CB8AC3E}">
        <p14:creationId xmlns:p14="http://schemas.microsoft.com/office/powerpoint/2010/main" val="19535540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oster">
    <p:spTree>
      <p:nvGrpSpPr>
        <p:cNvPr id="1" name=""/>
        <p:cNvGrpSpPr/>
        <p:nvPr/>
      </p:nvGrpSpPr>
      <p:grpSpPr>
        <a:xfrm>
          <a:off x="0" y="0"/>
          <a:ext cx="0" cy="0"/>
          <a:chOff x="0" y="0"/>
          <a:chExt cx="0" cy="0"/>
        </a:xfrm>
      </p:grpSpPr>
      <p:sp>
        <p:nvSpPr>
          <p:cNvPr id="2" name="Title 1"/>
          <p:cNvSpPr>
            <a:spLocks noGrp="1"/>
          </p:cNvSpPr>
          <p:nvPr>
            <p:ph type="title"/>
          </p:nvPr>
        </p:nvSpPr>
        <p:spPr>
          <a:xfrm>
            <a:off x="6400800" y="990600"/>
            <a:ext cx="31089600" cy="2514540"/>
          </a:xfrm>
        </p:spPr>
        <p:txBody>
          <a:bodyPr/>
          <a:lstStyle/>
          <a:p>
            <a:r>
              <a:rPr lang="en-US"/>
              <a:t>Click to edit Master title style</a:t>
            </a:r>
          </a:p>
        </p:txBody>
      </p:sp>
      <p:sp>
        <p:nvSpPr>
          <p:cNvPr id="31" name="Text Placeholder 6"/>
          <p:cNvSpPr>
            <a:spLocks noGrp="1"/>
          </p:cNvSpPr>
          <p:nvPr>
            <p:ph type="body" sz="quarter" idx="36"/>
          </p:nvPr>
        </p:nvSpPr>
        <p:spPr bwMode="auto">
          <a:xfrm>
            <a:off x="6400800" y="3588603"/>
            <a:ext cx="31089600" cy="830997"/>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a:t>Click to edit Master text styles</a:t>
            </a:r>
          </a:p>
        </p:txBody>
      </p:sp>
      <p:sp>
        <p:nvSpPr>
          <p:cNvPr id="3" name="Date Placeholder 2"/>
          <p:cNvSpPr>
            <a:spLocks noGrp="1"/>
          </p:cNvSpPr>
          <p:nvPr>
            <p:ph type="dt" sz="half" idx="10"/>
          </p:nvPr>
        </p:nvSpPr>
        <p:spPr/>
        <p:txBody>
          <a:bodyPr/>
          <a:lstStyle/>
          <a:p>
            <a:fld id="{ECAA57DF-1C19-4726-AB84-014692BAD8F5}" type="datetimeFigureOut">
              <a:rPr lang="en-US" smtClean="0"/>
              <a:t>2/6/2023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B4C631-C489-4C11-812F-2172FBEAE82B}" type="slidenum">
              <a:rPr lang="en-US" smtClean="0"/>
              <a:t>‹#›</a:t>
            </a:fld>
            <a:endParaRPr lang="en-US"/>
          </a:p>
        </p:txBody>
      </p:sp>
      <p:sp>
        <p:nvSpPr>
          <p:cNvPr id="7" name="Text Placeholder 6"/>
          <p:cNvSpPr>
            <a:spLocks noGrp="1"/>
          </p:cNvSpPr>
          <p:nvPr>
            <p:ph type="body" sz="quarter" idx="13" hasCustomPrompt="1"/>
          </p:nvPr>
        </p:nvSpPr>
        <p:spPr>
          <a:xfrm>
            <a:off x="1143000" y="5852160"/>
            <a:ext cx="12801600" cy="1219200"/>
          </a:xfrm>
          <a:prstGeom prst="round1Rect">
            <a:avLst/>
          </a:prstGeom>
          <a:solidFill>
            <a:schemeClr val="accent2"/>
          </a:solidFill>
        </p:spPr>
        <p:txBody>
          <a:bodyPr lIns="365760" anchor="ctr">
            <a:noAutofit/>
          </a:bodyPr>
          <a:lstStyle>
            <a:lvl1pPr marL="0" indent="0">
              <a:spcBef>
                <a:spcPts val="0"/>
              </a:spcBef>
              <a:buNone/>
              <a:defRPr sz="6000" cap="all"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a:t>Heading</a:t>
            </a:r>
          </a:p>
        </p:txBody>
      </p:sp>
      <p:sp>
        <p:nvSpPr>
          <p:cNvPr id="19" name="Content Placeholder 17"/>
          <p:cNvSpPr>
            <a:spLocks noGrp="1"/>
          </p:cNvSpPr>
          <p:nvPr>
            <p:ph sz="quarter" idx="24" hasCustomPrompt="1"/>
          </p:nvPr>
        </p:nvSpPr>
        <p:spPr>
          <a:xfrm>
            <a:off x="1143000" y="7071360"/>
            <a:ext cx="12801600" cy="6858000"/>
          </a:xfrm>
        </p:spPr>
        <p:txBody>
          <a:bodyPr lIns="365760" tIns="182880"/>
          <a:lstStyle>
            <a:lvl1pPr>
              <a:defRPr baseline="0"/>
            </a:lvl1pPr>
            <a:lvl5pPr>
              <a:defRPr/>
            </a:lvl5pPr>
            <a:lvl6pPr>
              <a:defRPr/>
            </a:lvl6pPr>
            <a:lvl7pPr>
              <a:defRPr/>
            </a:lvl7pPr>
            <a:lvl8pPr>
              <a:defRPr/>
            </a:lvl8pPr>
            <a:lvl9pPr>
              <a:defRPr/>
            </a:lvl9pPr>
          </a:lstStyle>
          <a:p>
            <a:pPr lvl="0"/>
            <a:r>
              <a:rPr lang="en-US"/>
              <a:t>Use this placeholder to add text or other content</a:t>
            </a:r>
          </a:p>
          <a:p>
            <a:pPr lvl="1"/>
            <a:r>
              <a:rPr lang="en-US"/>
              <a:t>Second level</a:t>
            </a:r>
          </a:p>
          <a:p>
            <a:pPr lvl="2"/>
            <a:r>
              <a:rPr lang="en-US"/>
              <a:t>Third level</a:t>
            </a:r>
          </a:p>
          <a:p>
            <a:pPr lvl="3"/>
            <a:r>
              <a:rPr lang="en-US"/>
              <a:t>Fourth level</a:t>
            </a:r>
          </a:p>
          <a:p>
            <a:pPr lvl="4"/>
            <a:r>
              <a:rPr lang="en-US"/>
              <a:t>Fifth level</a:t>
            </a:r>
          </a:p>
          <a:p>
            <a:pPr lvl="5"/>
            <a:r>
              <a:rPr lang="en-US"/>
              <a:t>Six</a:t>
            </a:r>
          </a:p>
          <a:p>
            <a:pPr lvl="6"/>
            <a:r>
              <a:rPr lang="en-US"/>
              <a:t>Seven</a:t>
            </a:r>
          </a:p>
          <a:p>
            <a:pPr lvl="7"/>
            <a:r>
              <a:rPr lang="en-US"/>
              <a:t>Eight</a:t>
            </a:r>
          </a:p>
          <a:p>
            <a:pPr lvl="8"/>
            <a:r>
              <a:rPr lang="en-US"/>
              <a:t>Nine</a:t>
            </a:r>
          </a:p>
        </p:txBody>
      </p:sp>
      <p:sp>
        <p:nvSpPr>
          <p:cNvPr id="11" name="Text Placeholder 6"/>
          <p:cNvSpPr>
            <a:spLocks noGrp="1"/>
          </p:cNvSpPr>
          <p:nvPr>
            <p:ph type="body" sz="quarter" idx="17" hasCustomPrompt="1"/>
          </p:nvPr>
        </p:nvSpPr>
        <p:spPr>
          <a:xfrm>
            <a:off x="1143000" y="15032736"/>
            <a:ext cx="12801600" cy="1219200"/>
          </a:xfrm>
          <a:prstGeom prst="round1Rect">
            <a:avLst/>
          </a:prstGeom>
          <a:solidFill>
            <a:schemeClr val="accent3"/>
          </a:solidFill>
        </p:spPr>
        <p:txBody>
          <a:bodyPr lIns="365760" anchor="ctr">
            <a:noAutofit/>
          </a:bodyPr>
          <a:lstStyle>
            <a:lvl1pPr marL="0" indent="0">
              <a:spcBef>
                <a:spcPts val="0"/>
              </a:spcBef>
              <a:buNone/>
              <a:defRPr sz="6000" cap="all"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a:t>Heading</a:t>
            </a:r>
          </a:p>
        </p:txBody>
      </p:sp>
      <p:sp>
        <p:nvSpPr>
          <p:cNvPr id="20" name="Content Placeholder 17"/>
          <p:cNvSpPr>
            <a:spLocks noGrp="1"/>
          </p:cNvSpPr>
          <p:nvPr>
            <p:ph sz="quarter" idx="25" hasCustomPrompt="1"/>
          </p:nvPr>
        </p:nvSpPr>
        <p:spPr>
          <a:xfrm>
            <a:off x="1143000" y="16251936"/>
            <a:ext cx="12801600" cy="9088165"/>
          </a:xfrm>
        </p:spPr>
        <p:txBody>
          <a:bodyPr lIns="365760" tIns="182880"/>
          <a:lstStyle>
            <a:lvl1pPr>
              <a:defRPr baseline="0"/>
            </a:lvl1pPr>
            <a:lvl5pPr>
              <a:defRPr/>
            </a:lvl5pPr>
            <a:lvl6pPr>
              <a:defRPr/>
            </a:lvl6pPr>
            <a:lvl7pPr>
              <a:defRPr/>
            </a:lvl7pPr>
            <a:lvl8pPr>
              <a:defRPr/>
            </a:lvl8pPr>
            <a:lvl9pPr>
              <a:defRPr/>
            </a:lvl9pPr>
          </a:lstStyle>
          <a:p>
            <a:pPr lvl="0"/>
            <a:r>
              <a:rPr lang="en-US"/>
              <a:t>Use this placeholder to add text or other content</a:t>
            </a:r>
          </a:p>
          <a:p>
            <a:pPr lvl="1"/>
            <a:r>
              <a:rPr lang="en-US"/>
              <a:t>Second level</a:t>
            </a:r>
          </a:p>
          <a:p>
            <a:pPr lvl="2"/>
            <a:r>
              <a:rPr lang="en-US"/>
              <a:t>Third level</a:t>
            </a:r>
          </a:p>
          <a:p>
            <a:pPr lvl="3"/>
            <a:r>
              <a:rPr lang="en-US"/>
              <a:t>Fourth level</a:t>
            </a:r>
          </a:p>
          <a:p>
            <a:pPr lvl="4"/>
            <a:r>
              <a:rPr lang="en-US"/>
              <a:t>Fifth level</a:t>
            </a:r>
          </a:p>
          <a:p>
            <a:pPr lvl="5"/>
            <a:r>
              <a:rPr lang="en-US"/>
              <a:t>Six</a:t>
            </a:r>
          </a:p>
          <a:p>
            <a:pPr lvl="6"/>
            <a:r>
              <a:rPr lang="en-US"/>
              <a:t>Seven</a:t>
            </a:r>
          </a:p>
          <a:p>
            <a:pPr lvl="7"/>
            <a:r>
              <a:rPr lang="en-US"/>
              <a:t>Eight</a:t>
            </a:r>
          </a:p>
          <a:p>
            <a:pPr lvl="8"/>
            <a:r>
              <a:rPr lang="en-US"/>
              <a:t>Nine</a:t>
            </a:r>
          </a:p>
        </p:txBody>
      </p:sp>
      <p:sp>
        <p:nvSpPr>
          <p:cNvPr id="13" name="Text Placeholder 6"/>
          <p:cNvSpPr>
            <a:spLocks noGrp="1"/>
          </p:cNvSpPr>
          <p:nvPr>
            <p:ph type="body" sz="quarter" idx="19" hasCustomPrompt="1"/>
          </p:nvPr>
        </p:nvSpPr>
        <p:spPr>
          <a:xfrm>
            <a:off x="1143000" y="25831800"/>
            <a:ext cx="12801600" cy="1219200"/>
          </a:xfrm>
          <a:prstGeom prst="round1Rect">
            <a:avLst/>
          </a:prstGeom>
          <a:solidFill>
            <a:schemeClr val="accent4"/>
          </a:solidFill>
        </p:spPr>
        <p:txBody>
          <a:bodyPr lIns="365760" anchor="ctr">
            <a:noAutofit/>
          </a:bodyPr>
          <a:lstStyle>
            <a:lvl1pPr marL="0" indent="0">
              <a:spcBef>
                <a:spcPts val="0"/>
              </a:spcBef>
              <a:buNone/>
              <a:defRPr sz="6000" cap="all"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a:t>Heading</a:t>
            </a:r>
          </a:p>
        </p:txBody>
      </p:sp>
      <p:sp>
        <p:nvSpPr>
          <p:cNvPr id="21" name="Content Placeholder 17"/>
          <p:cNvSpPr>
            <a:spLocks noGrp="1"/>
          </p:cNvSpPr>
          <p:nvPr>
            <p:ph sz="quarter" idx="26" hasCustomPrompt="1"/>
          </p:nvPr>
        </p:nvSpPr>
        <p:spPr>
          <a:xfrm>
            <a:off x="1143000" y="27057096"/>
            <a:ext cx="12801600" cy="4572000"/>
          </a:xfrm>
        </p:spPr>
        <p:txBody>
          <a:bodyPr lIns="365760" tIns="182880"/>
          <a:lstStyle>
            <a:lvl1pPr>
              <a:defRPr baseline="0"/>
            </a:lvl1pPr>
            <a:lvl5pPr>
              <a:defRPr/>
            </a:lvl5pPr>
            <a:lvl6pPr>
              <a:defRPr/>
            </a:lvl6pPr>
            <a:lvl7pPr>
              <a:defRPr/>
            </a:lvl7pPr>
            <a:lvl8pPr>
              <a:defRPr/>
            </a:lvl8pPr>
            <a:lvl9pPr>
              <a:defRPr/>
            </a:lvl9pPr>
          </a:lstStyle>
          <a:p>
            <a:pPr lvl="0"/>
            <a:r>
              <a:rPr lang="en-US"/>
              <a:t>Use this placeholder to add text or other content</a:t>
            </a:r>
          </a:p>
          <a:p>
            <a:pPr lvl="1"/>
            <a:r>
              <a:rPr lang="en-US"/>
              <a:t>Second level</a:t>
            </a:r>
          </a:p>
          <a:p>
            <a:pPr lvl="2"/>
            <a:r>
              <a:rPr lang="en-US"/>
              <a:t>Third level</a:t>
            </a:r>
          </a:p>
          <a:p>
            <a:pPr lvl="3"/>
            <a:r>
              <a:rPr lang="en-US"/>
              <a:t>Fourth level</a:t>
            </a:r>
          </a:p>
          <a:p>
            <a:pPr lvl="4"/>
            <a:r>
              <a:rPr lang="en-US"/>
              <a:t>Fifth level</a:t>
            </a:r>
          </a:p>
          <a:p>
            <a:pPr lvl="5"/>
            <a:r>
              <a:rPr lang="en-US"/>
              <a:t>Six</a:t>
            </a:r>
          </a:p>
          <a:p>
            <a:pPr lvl="6"/>
            <a:r>
              <a:rPr lang="en-US"/>
              <a:t>Seven</a:t>
            </a:r>
          </a:p>
          <a:p>
            <a:pPr lvl="7"/>
            <a:r>
              <a:rPr lang="en-US"/>
              <a:t>Eight</a:t>
            </a:r>
          </a:p>
          <a:p>
            <a:pPr lvl="8"/>
            <a:r>
              <a:rPr lang="en-US"/>
              <a:t>Nine</a:t>
            </a:r>
          </a:p>
        </p:txBody>
      </p:sp>
      <p:sp>
        <p:nvSpPr>
          <p:cNvPr id="15" name="Text Placeholder 6"/>
          <p:cNvSpPr>
            <a:spLocks noGrp="1"/>
          </p:cNvSpPr>
          <p:nvPr>
            <p:ph type="body" sz="quarter" idx="21" hasCustomPrompt="1"/>
          </p:nvPr>
        </p:nvSpPr>
        <p:spPr>
          <a:xfrm>
            <a:off x="15544800" y="5852160"/>
            <a:ext cx="12801600" cy="1219200"/>
          </a:xfrm>
          <a:prstGeom prst="round1Rect">
            <a:avLst/>
          </a:prstGeom>
          <a:solidFill>
            <a:schemeClr val="accent5"/>
          </a:solidFill>
        </p:spPr>
        <p:txBody>
          <a:bodyPr lIns="365760" anchor="ctr">
            <a:noAutofit/>
          </a:bodyPr>
          <a:lstStyle>
            <a:lvl1pPr marL="0" indent="0">
              <a:spcBef>
                <a:spcPts val="0"/>
              </a:spcBef>
              <a:buNone/>
              <a:defRPr sz="6000" cap="all"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a:t>Heading</a:t>
            </a:r>
          </a:p>
        </p:txBody>
      </p:sp>
      <p:sp>
        <p:nvSpPr>
          <p:cNvPr id="22" name="Content Placeholder 17"/>
          <p:cNvSpPr>
            <a:spLocks noGrp="1"/>
          </p:cNvSpPr>
          <p:nvPr>
            <p:ph sz="quarter" idx="27" hasCustomPrompt="1"/>
          </p:nvPr>
        </p:nvSpPr>
        <p:spPr>
          <a:xfrm>
            <a:off x="15544800" y="7071360"/>
            <a:ext cx="12801600" cy="4572000"/>
          </a:xfrm>
        </p:spPr>
        <p:txBody>
          <a:bodyPr lIns="365760" tIns="182880"/>
          <a:lstStyle>
            <a:lvl1pPr>
              <a:defRPr baseline="0"/>
            </a:lvl1pPr>
            <a:lvl5pPr>
              <a:defRPr/>
            </a:lvl5pPr>
            <a:lvl6pPr>
              <a:defRPr/>
            </a:lvl6pPr>
            <a:lvl7pPr>
              <a:defRPr/>
            </a:lvl7pPr>
            <a:lvl8pPr>
              <a:defRPr/>
            </a:lvl8pPr>
            <a:lvl9pPr>
              <a:defRPr/>
            </a:lvl9pPr>
          </a:lstStyle>
          <a:p>
            <a:pPr lvl="0"/>
            <a:r>
              <a:rPr lang="en-US"/>
              <a:t>Use this placeholder to add text or other content</a:t>
            </a:r>
          </a:p>
          <a:p>
            <a:pPr lvl="1"/>
            <a:r>
              <a:rPr lang="en-US"/>
              <a:t>Second level</a:t>
            </a:r>
          </a:p>
          <a:p>
            <a:pPr lvl="2"/>
            <a:r>
              <a:rPr lang="en-US"/>
              <a:t>Third level</a:t>
            </a:r>
          </a:p>
          <a:p>
            <a:pPr lvl="3"/>
            <a:r>
              <a:rPr lang="en-US"/>
              <a:t>Fourth level</a:t>
            </a:r>
          </a:p>
          <a:p>
            <a:pPr lvl="4"/>
            <a:r>
              <a:rPr lang="en-US"/>
              <a:t>Fifth level</a:t>
            </a:r>
          </a:p>
          <a:p>
            <a:pPr lvl="5"/>
            <a:r>
              <a:rPr lang="en-US"/>
              <a:t>Six</a:t>
            </a:r>
          </a:p>
          <a:p>
            <a:pPr lvl="6"/>
            <a:r>
              <a:rPr lang="en-US"/>
              <a:t>Seven</a:t>
            </a:r>
          </a:p>
          <a:p>
            <a:pPr lvl="7"/>
            <a:r>
              <a:rPr lang="en-US"/>
              <a:t>Eight</a:t>
            </a:r>
          </a:p>
          <a:p>
            <a:pPr lvl="8"/>
            <a:r>
              <a:rPr lang="en-US"/>
              <a:t>Nine</a:t>
            </a:r>
          </a:p>
        </p:txBody>
      </p:sp>
      <p:sp>
        <p:nvSpPr>
          <p:cNvPr id="18" name="Content Placeholder 17"/>
          <p:cNvSpPr>
            <a:spLocks noGrp="1"/>
          </p:cNvSpPr>
          <p:nvPr>
            <p:ph sz="quarter" idx="23" hasCustomPrompt="1"/>
          </p:nvPr>
        </p:nvSpPr>
        <p:spPr>
          <a:xfrm>
            <a:off x="15544800" y="11948160"/>
            <a:ext cx="12801600" cy="6172200"/>
          </a:xfrm>
        </p:spPr>
        <p:txBody>
          <a:bodyPr lIns="365760" tIns="182880"/>
          <a:lstStyle>
            <a:lvl1pPr>
              <a:defRPr baseline="0"/>
            </a:lvl1pPr>
            <a:lvl5pPr>
              <a:defRPr/>
            </a:lvl5pPr>
            <a:lvl6pPr>
              <a:defRPr/>
            </a:lvl6pPr>
            <a:lvl7pPr>
              <a:defRPr/>
            </a:lvl7pPr>
            <a:lvl8pPr>
              <a:defRPr/>
            </a:lvl8pPr>
            <a:lvl9pPr>
              <a:defRPr/>
            </a:lvl9pPr>
          </a:lstStyle>
          <a:p>
            <a:pPr lvl="0"/>
            <a:r>
              <a:rPr lang="en-US"/>
              <a:t>Use this placeholder to add text or other content</a:t>
            </a:r>
          </a:p>
          <a:p>
            <a:pPr lvl="1"/>
            <a:r>
              <a:rPr lang="en-US"/>
              <a:t>Second level</a:t>
            </a:r>
          </a:p>
          <a:p>
            <a:pPr lvl="2"/>
            <a:r>
              <a:rPr lang="en-US"/>
              <a:t>Third level</a:t>
            </a:r>
          </a:p>
          <a:p>
            <a:pPr lvl="3"/>
            <a:r>
              <a:rPr lang="en-US"/>
              <a:t>Fourth level</a:t>
            </a:r>
          </a:p>
          <a:p>
            <a:pPr lvl="4"/>
            <a:r>
              <a:rPr lang="en-US"/>
              <a:t>Fifth level</a:t>
            </a:r>
          </a:p>
          <a:p>
            <a:pPr lvl="5"/>
            <a:r>
              <a:rPr lang="en-US"/>
              <a:t>Six</a:t>
            </a:r>
          </a:p>
          <a:p>
            <a:pPr lvl="6"/>
            <a:r>
              <a:rPr lang="en-US"/>
              <a:t>Seven</a:t>
            </a:r>
          </a:p>
          <a:p>
            <a:pPr lvl="7"/>
            <a:r>
              <a:rPr lang="en-US"/>
              <a:t>Eight</a:t>
            </a:r>
          </a:p>
          <a:p>
            <a:pPr lvl="8"/>
            <a:r>
              <a:rPr lang="en-US"/>
              <a:t>Nine</a:t>
            </a:r>
          </a:p>
        </p:txBody>
      </p:sp>
      <p:sp>
        <p:nvSpPr>
          <p:cNvPr id="23" name="Content Placeholder 17"/>
          <p:cNvSpPr>
            <a:spLocks noGrp="1"/>
          </p:cNvSpPr>
          <p:nvPr>
            <p:ph sz="quarter" idx="28" hasCustomPrompt="1"/>
          </p:nvPr>
        </p:nvSpPr>
        <p:spPr>
          <a:xfrm>
            <a:off x="15544800" y="23469600"/>
            <a:ext cx="12801600" cy="1752600"/>
          </a:xfrm>
        </p:spPr>
        <p:txBody>
          <a:bodyPr tIns="182880"/>
          <a:lstStyle>
            <a:lvl1pPr>
              <a:defRPr baseline="0"/>
            </a:lvl1pPr>
            <a:lvl5pPr>
              <a:defRPr/>
            </a:lvl5pPr>
            <a:lvl6pPr>
              <a:defRPr/>
            </a:lvl6pPr>
            <a:lvl7pPr>
              <a:defRPr/>
            </a:lvl7pPr>
            <a:lvl8pPr>
              <a:defRPr/>
            </a:lvl8pPr>
            <a:lvl9pPr>
              <a:defRPr/>
            </a:lvl9pPr>
          </a:lstStyle>
          <a:p>
            <a:pPr lvl="0"/>
            <a:r>
              <a:rPr lang="en-US"/>
              <a:t>Use this placeholder to add text or other content</a:t>
            </a:r>
          </a:p>
          <a:p>
            <a:pPr lvl="1"/>
            <a:r>
              <a:rPr lang="en-US"/>
              <a:t>Second level</a:t>
            </a:r>
          </a:p>
        </p:txBody>
      </p:sp>
      <p:sp>
        <p:nvSpPr>
          <p:cNvPr id="24" name="Text Placeholder 6"/>
          <p:cNvSpPr>
            <a:spLocks noGrp="1"/>
          </p:cNvSpPr>
          <p:nvPr>
            <p:ph type="body" sz="quarter" idx="29" hasCustomPrompt="1"/>
          </p:nvPr>
        </p:nvSpPr>
        <p:spPr>
          <a:xfrm>
            <a:off x="15544800" y="25831800"/>
            <a:ext cx="12801600" cy="1219200"/>
          </a:xfrm>
          <a:prstGeom prst="round1Rect">
            <a:avLst/>
          </a:prstGeom>
          <a:solidFill>
            <a:schemeClr val="accent6"/>
          </a:solidFill>
        </p:spPr>
        <p:txBody>
          <a:bodyPr lIns="365760" anchor="ctr">
            <a:noAutofit/>
          </a:bodyPr>
          <a:lstStyle>
            <a:lvl1pPr marL="0" indent="0">
              <a:spcBef>
                <a:spcPts val="0"/>
              </a:spcBef>
              <a:buNone/>
              <a:defRPr sz="6000" cap="all"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a:t>Heading</a:t>
            </a:r>
          </a:p>
        </p:txBody>
      </p:sp>
      <p:sp>
        <p:nvSpPr>
          <p:cNvPr id="25" name="Content Placeholder 17"/>
          <p:cNvSpPr>
            <a:spLocks noGrp="1"/>
          </p:cNvSpPr>
          <p:nvPr>
            <p:ph sz="quarter" idx="30" hasCustomPrompt="1"/>
          </p:nvPr>
        </p:nvSpPr>
        <p:spPr>
          <a:xfrm>
            <a:off x="15544800" y="27057096"/>
            <a:ext cx="12801600" cy="4572000"/>
          </a:xfrm>
        </p:spPr>
        <p:txBody>
          <a:bodyPr lIns="365760" tIns="182880"/>
          <a:lstStyle>
            <a:lvl1pPr>
              <a:defRPr baseline="0"/>
            </a:lvl1pPr>
            <a:lvl5pPr>
              <a:defRPr/>
            </a:lvl5pPr>
            <a:lvl6pPr>
              <a:defRPr/>
            </a:lvl6pPr>
            <a:lvl7pPr>
              <a:defRPr/>
            </a:lvl7pPr>
            <a:lvl8pPr>
              <a:defRPr/>
            </a:lvl8pPr>
            <a:lvl9pPr>
              <a:defRPr/>
            </a:lvl9pPr>
          </a:lstStyle>
          <a:p>
            <a:pPr lvl="0"/>
            <a:r>
              <a:rPr lang="en-US"/>
              <a:t>Use this placeholder to add text or other content</a:t>
            </a:r>
          </a:p>
          <a:p>
            <a:pPr lvl="1"/>
            <a:r>
              <a:rPr lang="en-US"/>
              <a:t>Second level</a:t>
            </a:r>
          </a:p>
          <a:p>
            <a:pPr lvl="2"/>
            <a:r>
              <a:rPr lang="en-US"/>
              <a:t>Third level</a:t>
            </a:r>
          </a:p>
          <a:p>
            <a:pPr lvl="3"/>
            <a:r>
              <a:rPr lang="en-US"/>
              <a:t>Fourth level</a:t>
            </a:r>
          </a:p>
          <a:p>
            <a:pPr lvl="4"/>
            <a:r>
              <a:rPr lang="en-US"/>
              <a:t>Fifth level</a:t>
            </a:r>
          </a:p>
          <a:p>
            <a:pPr lvl="5"/>
            <a:r>
              <a:rPr lang="en-US"/>
              <a:t>Six</a:t>
            </a:r>
          </a:p>
          <a:p>
            <a:pPr lvl="6"/>
            <a:r>
              <a:rPr lang="en-US"/>
              <a:t>Seven</a:t>
            </a:r>
          </a:p>
          <a:p>
            <a:pPr lvl="7"/>
            <a:r>
              <a:rPr lang="en-US"/>
              <a:t>Eight</a:t>
            </a:r>
          </a:p>
          <a:p>
            <a:pPr lvl="8"/>
            <a:r>
              <a:rPr lang="en-US"/>
              <a:t>Nine</a:t>
            </a:r>
          </a:p>
        </p:txBody>
      </p:sp>
      <p:sp>
        <p:nvSpPr>
          <p:cNvPr id="26" name="Text Placeholder 6"/>
          <p:cNvSpPr>
            <a:spLocks noGrp="1"/>
          </p:cNvSpPr>
          <p:nvPr>
            <p:ph type="body" sz="quarter" idx="31" hasCustomPrompt="1"/>
          </p:nvPr>
        </p:nvSpPr>
        <p:spPr>
          <a:xfrm>
            <a:off x="29900880" y="5852160"/>
            <a:ext cx="12801600" cy="1219200"/>
          </a:xfrm>
          <a:prstGeom prst="round1Rect">
            <a:avLst/>
          </a:prstGeom>
          <a:solidFill>
            <a:schemeClr val="accent6"/>
          </a:solidFill>
        </p:spPr>
        <p:txBody>
          <a:bodyPr lIns="365760" anchor="ctr">
            <a:noAutofit/>
          </a:bodyPr>
          <a:lstStyle>
            <a:lvl1pPr marL="0" indent="0">
              <a:spcBef>
                <a:spcPts val="0"/>
              </a:spcBef>
              <a:buNone/>
              <a:defRPr sz="6000" cap="all"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a:t>Heading</a:t>
            </a:r>
          </a:p>
        </p:txBody>
      </p:sp>
      <p:sp>
        <p:nvSpPr>
          <p:cNvPr id="27" name="Content Placeholder 17"/>
          <p:cNvSpPr>
            <a:spLocks noGrp="1"/>
          </p:cNvSpPr>
          <p:nvPr>
            <p:ph sz="quarter" idx="32" hasCustomPrompt="1"/>
          </p:nvPr>
        </p:nvSpPr>
        <p:spPr>
          <a:xfrm>
            <a:off x="29900880" y="7071360"/>
            <a:ext cx="12801600" cy="7315200"/>
          </a:xfrm>
        </p:spPr>
        <p:txBody>
          <a:bodyPr lIns="365760" tIns="182880"/>
          <a:lstStyle>
            <a:lvl1pPr>
              <a:defRPr baseline="0"/>
            </a:lvl1pPr>
            <a:lvl5pPr>
              <a:defRPr/>
            </a:lvl5pPr>
            <a:lvl6pPr>
              <a:defRPr/>
            </a:lvl6pPr>
            <a:lvl7pPr>
              <a:defRPr/>
            </a:lvl7pPr>
            <a:lvl8pPr>
              <a:defRPr/>
            </a:lvl8pPr>
            <a:lvl9pPr>
              <a:defRPr/>
            </a:lvl9pPr>
          </a:lstStyle>
          <a:p>
            <a:pPr lvl="0"/>
            <a:r>
              <a:rPr lang="en-US"/>
              <a:t>Use this placeholder to add text or other content</a:t>
            </a:r>
          </a:p>
          <a:p>
            <a:pPr lvl="1"/>
            <a:r>
              <a:rPr lang="en-US"/>
              <a:t>Second level</a:t>
            </a:r>
          </a:p>
          <a:p>
            <a:pPr lvl="2"/>
            <a:r>
              <a:rPr lang="en-US"/>
              <a:t>Third level</a:t>
            </a:r>
          </a:p>
          <a:p>
            <a:pPr lvl="3"/>
            <a:r>
              <a:rPr lang="en-US"/>
              <a:t>Fourth level</a:t>
            </a:r>
          </a:p>
          <a:p>
            <a:pPr lvl="4"/>
            <a:r>
              <a:rPr lang="en-US"/>
              <a:t>Fifth level</a:t>
            </a:r>
          </a:p>
          <a:p>
            <a:pPr lvl="5"/>
            <a:r>
              <a:rPr lang="en-US"/>
              <a:t>Six</a:t>
            </a:r>
          </a:p>
          <a:p>
            <a:pPr lvl="6"/>
            <a:r>
              <a:rPr lang="en-US"/>
              <a:t>Seven</a:t>
            </a:r>
          </a:p>
          <a:p>
            <a:pPr lvl="7"/>
            <a:r>
              <a:rPr lang="en-US"/>
              <a:t>Eight</a:t>
            </a:r>
          </a:p>
          <a:p>
            <a:pPr lvl="8"/>
            <a:r>
              <a:rPr lang="en-US"/>
              <a:t>Nine</a:t>
            </a:r>
          </a:p>
        </p:txBody>
      </p:sp>
      <p:sp>
        <p:nvSpPr>
          <p:cNvPr id="28" name="Content Placeholder 17"/>
          <p:cNvSpPr>
            <a:spLocks noGrp="1"/>
          </p:cNvSpPr>
          <p:nvPr>
            <p:ph sz="quarter" idx="33" hasCustomPrompt="1"/>
          </p:nvPr>
        </p:nvSpPr>
        <p:spPr>
          <a:xfrm>
            <a:off x="29900880" y="15837408"/>
            <a:ext cx="12801600" cy="7315200"/>
          </a:xfrm>
        </p:spPr>
        <p:txBody>
          <a:bodyPr lIns="365760" tIns="182880"/>
          <a:lstStyle>
            <a:lvl1pPr>
              <a:defRPr baseline="0"/>
            </a:lvl1pPr>
            <a:lvl5pPr>
              <a:defRPr/>
            </a:lvl5pPr>
            <a:lvl6pPr>
              <a:defRPr/>
            </a:lvl6pPr>
            <a:lvl7pPr>
              <a:defRPr/>
            </a:lvl7pPr>
            <a:lvl8pPr>
              <a:defRPr/>
            </a:lvl8pPr>
            <a:lvl9pPr>
              <a:defRPr/>
            </a:lvl9pPr>
          </a:lstStyle>
          <a:p>
            <a:pPr lvl="0"/>
            <a:r>
              <a:rPr lang="en-US"/>
              <a:t>Use this placeholder to add text or other content</a:t>
            </a:r>
          </a:p>
          <a:p>
            <a:pPr lvl="1"/>
            <a:r>
              <a:rPr lang="en-US"/>
              <a:t>Second level</a:t>
            </a:r>
          </a:p>
          <a:p>
            <a:pPr lvl="2"/>
            <a:r>
              <a:rPr lang="en-US"/>
              <a:t>Third level</a:t>
            </a:r>
          </a:p>
          <a:p>
            <a:pPr lvl="3"/>
            <a:r>
              <a:rPr lang="en-US"/>
              <a:t>Fourth level</a:t>
            </a:r>
          </a:p>
          <a:p>
            <a:pPr lvl="4"/>
            <a:r>
              <a:rPr lang="en-US"/>
              <a:t>Fifth level</a:t>
            </a:r>
          </a:p>
          <a:p>
            <a:pPr lvl="5"/>
            <a:r>
              <a:rPr lang="en-US"/>
              <a:t>Six</a:t>
            </a:r>
          </a:p>
          <a:p>
            <a:pPr lvl="6"/>
            <a:r>
              <a:rPr lang="en-US"/>
              <a:t>Seven</a:t>
            </a:r>
          </a:p>
          <a:p>
            <a:pPr lvl="7"/>
            <a:r>
              <a:rPr lang="en-US"/>
              <a:t>Eight</a:t>
            </a:r>
          </a:p>
          <a:p>
            <a:pPr lvl="8"/>
            <a:r>
              <a:rPr lang="en-US"/>
              <a:t>Nine</a:t>
            </a:r>
          </a:p>
        </p:txBody>
      </p:sp>
      <p:sp>
        <p:nvSpPr>
          <p:cNvPr id="29" name="Text Placeholder 6"/>
          <p:cNvSpPr>
            <a:spLocks noGrp="1"/>
          </p:cNvSpPr>
          <p:nvPr>
            <p:ph type="body" sz="quarter" idx="34" hasCustomPrompt="1"/>
          </p:nvPr>
        </p:nvSpPr>
        <p:spPr>
          <a:xfrm>
            <a:off x="29900880" y="25831800"/>
            <a:ext cx="12801600" cy="1219200"/>
          </a:xfrm>
          <a:prstGeom prst="round1Rect">
            <a:avLst/>
          </a:prstGeom>
          <a:solidFill>
            <a:schemeClr val="accent1"/>
          </a:solidFill>
        </p:spPr>
        <p:txBody>
          <a:bodyPr lIns="365760" anchor="ctr">
            <a:noAutofit/>
          </a:bodyPr>
          <a:lstStyle>
            <a:lvl1pPr marL="0" indent="0">
              <a:spcBef>
                <a:spcPts val="0"/>
              </a:spcBef>
              <a:buNone/>
              <a:defRPr sz="6000" cap="all"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a:t>Heading</a:t>
            </a:r>
          </a:p>
        </p:txBody>
      </p:sp>
      <p:sp>
        <p:nvSpPr>
          <p:cNvPr id="30" name="Content Placeholder 17"/>
          <p:cNvSpPr>
            <a:spLocks noGrp="1"/>
          </p:cNvSpPr>
          <p:nvPr>
            <p:ph sz="quarter" idx="35" hasCustomPrompt="1"/>
          </p:nvPr>
        </p:nvSpPr>
        <p:spPr>
          <a:xfrm>
            <a:off x="29900880" y="27057096"/>
            <a:ext cx="12801600" cy="4572000"/>
          </a:xfrm>
        </p:spPr>
        <p:txBody>
          <a:bodyPr lIns="365760" tIns="182880"/>
          <a:lstStyle>
            <a:lvl1pPr>
              <a:defRPr baseline="0"/>
            </a:lvl1pPr>
            <a:lvl5pPr>
              <a:defRPr/>
            </a:lvl5pPr>
            <a:lvl6pPr>
              <a:defRPr/>
            </a:lvl6pPr>
            <a:lvl7pPr>
              <a:defRPr/>
            </a:lvl7pPr>
            <a:lvl8pPr>
              <a:defRPr/>
            </a:lvl8pPr>
            <a:lvl9pPr>
              <a:defRPr/>
            </a:lvl9pPr>
          </a:lstStyle>
          <a:p>
            <a:pPr lvl="0"/>
            <a:r>
              <a:rPr lang="en-US"/>
              <a:t>Use this placeholder to add text or other content</a:t>
            </a:r>
          </a:p>
          <a:p>
            <a:pPr lvl="1"/>
            <a:r>
              <a:rPr lang="en-US"/>
              <a:t>Second level</a:t>
            </a:r>
          </a:p>
          <a:p>
            <a:pPr lvl="2"/>
            <a:r>
              <a:rPr lang="en-US"/>
              <a:t>Third level</a:t>
            </a:r>
          </a:p>
          <a:p>
            <a:pPr lvl="3"/>
            <a:r>
              <a:rPr lang="en-US"/>
              <a:t>Fourth level</a:t>
            </a:r>
          </a:p>
          <a:p>
            <a:pPr lvl="4"/>
            <a:r>
              <a:rPr lang="en-US"/>
              <a:t>Fifth level</a:t>
            </a:r>
          </a:p>
          <a:p>
            <a:pPr lvl="5"/>
            <a:r>
              <a:rPr lang="en-US"/>
              <a:t>Six</a:t>
            </a:r>
          </a:p>
          <a:p>
            <a:pPr lvl="6"/>
            <a:r>
              <a:rPr lang="en-US"/>
              <a:t>Seven</a:t>
            </a:r>
          </a:p>
          <a:p>
            <a:pPr lvl="7"/>
            <a:r>
              <a:rPr lang="en-US"/>
              <a:t>Eight</a:t>
            </a:r>
          </a:p>
          <a:p>
            <a:pPr lvl="8"/>
            <a:r>
              <a:rPr lang="en-US"/>
              <a:t>Nine</a:t>
            </a:r>
          </a:p>
        </p:txBody>
      </p:sp>
    </p:spTree>
    <p:extLst>
      <p:ext uri="{BB962C8B-B14F-4D97-AF65-F5344CB8AC3E}">
        <p14:creationId xmlns:p14="http://schemas.microsoft.com/office/powerpoint/2010/main" val="145907722"/>
      </p:ext>
    </p:extLst>
  </p:cSld>
  <p:clrMapOvr>
    <a:masterClrMapping/>
  </p:clrMapOvr>
  <p:extLst>
    <p:ext uri="{DCECCB84-F9BA-43D5-87BE-67443E8EF086}">
      <p15:sldGuideLst xmlns:p15="http://schemas.microsoft.com/office/powerpoint/2012/main">
        <p15:guide id="1" pos="9168" userDrawn="1">
          <p15:clr>
            <a:srgbClr val="A4A3A4"/>
          </p15:clr>
        </p15:guide>
        <p15:guide id="2" pos="18480" userDrawn="1">
          <p15:clr>
            <a:srgbClr val="A4A3A4"/>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bwMode="invGray">
          <a:xfrm>
            <a:off x="0" y="0"/>
            <a:ext cx="43891200" cy="5029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bwMode="auto">
          <a:xfrm>
            <a:off x="6400800" y="990600"/>
            <a:ext cx="31089600" cy="2514540"/>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6400800" y="6019800"/>
            <a:ext cx="31089600" cy="236296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143000" y="32114698"/>
            <a:ext cx="9875520" cy="457200"/>
          </a:xfrm>
          <a:prstGeom prst="rect">
            <a:avLst/>
          </a:prstGeom>
        </p:spPr>
        <p:txBody>
          <a:bodyPr vert="horz" lIns="91440" tIns="45720" rIns="91440" bIns="45720" rtlCol="0" anchor="ctr"/>
          <a:lstStyle>
            <a:lvl1pPr algn="l">
              <a:defRPr sz="1600">
                <a:solidFill>
                  <a:schemeClr val="tx1">
                    <a:tint val="75000"/>
                  </a:schemeClr>
                </a:solidFill>
              </a:defRPr>
            </a:lvl1pPr>
          </a:lstStyle>
          <a:p>
            <a:fld id="{ECAA57DF-1C19-4726-AB84-014692BAD8F5}" type="datetimeFigureOut">
              <a:rPr lang="en-US" smtClean="0"/>
              <a:pPr/>
              <a:t>2/6/2023</a:t>
            </a:fld>
            <a:endParaRPr lang="en-US"/>
          </a:p>
        </p:txBody>
      </p:sp>
      <p:sp>
        <p:nvSpPr>
          <p:cNvPr id="5" name="Footer Placeholder 4"/>
          <p:cNvSpPr>
            <a:spLocks noGrp="1"/>
          </p:cNvSpPr>
          <p:nvPr>
            <p:ph type="ftr" sz="quarter" idx="3"/>
          </p:nvPr>
        </p:nvSpPr>
        <p:spPr>
          <a:xfrm>
            <a:off x="11018520" y="32114698"/>
            <a:ext cx="21854160" cy="457200"/>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2872680" y="32114698"/>
            <a:ext cx="9875520" cy="457200"/>
          </a:xfrm>
          <a:prstGeom prst="rect">
            <a:avLst/>
          </a:prstGeom>
        </p:spPr>
        <p:txBody>
          <a:bodyPr vert="horz" lIns="91440" tIns="45720" rIns="91440" bIns="45720" rtlCol="0" anchor="ctr"/>
          <a:lstStyle>
            <a:lvl1pPr algn="r">
              <a:defRPr sz="1600">
                <a:solidFill>
                  <a:schemeClr val="tx1">
                    <a:tint val="75000"/>
                  </a:schemeClr>
                </a:solidFill>
              </a:defRPr>
            </a:lvl1pPr>
          </a:lstStyle>
          <a:p>
            <a:fld id="{91B4C631-C489-4C11-812F-2172FBEAE82B}" type="slidenum">
              <a:rPr lang="en-US" smtClean="0"/>
              <a:pPr/>
              <a:t>‹#›</a:t>
            </a:fld>
            <a:endParaRPr lang="en-US"/>
          </a:p>
        </p:txBody>
      </p:sp>
    </p:spTree>
    <p:extLst>
      <p:ext uri="{BB962C8B-B14F-4D97-AF65-F5344CB8AC3E}">
        <p14:creationId xmlns:p14="http://schemas.microsoft.com/office/powerpoint/2010/main" val="2508807471"/>
      </p:ext>
    </p:extLst>
  </p:cSld>
  <p:clrMap bg1="lt1" tx1="dk1" bg2="lt2" tx2="dk2" accent1="accent1" accent2="accent2" accent3="accent3" accent4="accent4" accent5="accent5" accent6="accent6" hlink="hlink" folHlink="folHlink"/>
  <p:sldLayoutIdLst>
    <p:sldLayoutId id="2147483672" r:id="rId1"/>
  </p:sldLayoutIdLst>
  <p:txStyles>
    <p:titleStyle>
      <a:lvl1pPr algn="l" defTabSz="4389120" rtl="0" eaLnBrk="1" latinLnBrk="0" hangingPunct="1">
        <a:lnSpc>
          <a:spcPct val="90000"/>
        </a:lnSpc>
        <a:spcBef>
          <a:spcPct val="0"/>
        </a:spcBef>
        <a:buNone/>
        <a:defRPr sz="8800" b="1" kern="1200">
          <a:solidFill>
            <a:schemeClr val="bg1"/>
          </a:solidFill>
          <a:latin typeface="+mj-lt"/>
          <a:ea typeface="+mj-ea"/>
          <a:cs typeface="+mj-cs"/>
        </a:defRPr>
      </a:lvl1pPr>
    </p:titleStyle>
    <p:bodyStyle>
      <a:lvl1pPr marL="457200" indent="-457200" algn="l" defTabSz="4389120" rtl="0" eaLnBrk="1" latinLnBrk="0" hangingPunct="1">
        <a:lnSpc>
          <a:spcPct val="100000"/>
        </a:lnSpc>
        <a:spcBef>
          <a:spcPts val="1200"/>
        </a:spcBef>
        <a:buClr>
          <a:schemeClr val="accent2"/>
        </a:buClr>
        <a:buFont typeface="Arial" panose="020B0604020202020204" pitchFamily="34" charset="0"/>
        <a:buChar char="•"/>
        <a:defRPr sz="2800" kern="1200">
          <a:solidFill>
            <a:schemeClr val="tx1"/>
          </a:solidFill>
          <a:latin typeface="+mn-lt"/>
          <a:ea typeface="+mn-ea"/>
          <a:cs typeface="+mn-cs"/>
        </a:defRPr>
      </a:lvl1pPr>
      <a:lvl2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2pPr>
      <a:lvl3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3pPr>
      <a:lvl4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4pPr>
      <a:lvl5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5pPr>
      <a:lvl6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6pPr>
      <a:lvl7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7pPr>
      <a:lvl8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8pPr>
      <a:lvl9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368" userDrawn="1">
          <p15:clr>
            <a:srgbClr val="A4A3A4"/>
          </p15:clr>
        </p15:guide>
        <p15:guide id="2" pos="720" userDrawn="1">
          <p15:clr>
            <a:srgbClr val="A4A3A4"/>
          </p15:clr>
        </p15:guide>
        <p15:guide id="3" pos="26928" userDrawn="1">
          <p15:clr>
            <a:srgbClr val="A4A3A4"/>
          </p15:clr>
        </p15:guide>
        <p15:guide id="4" pos="13824" userDrawn="1">
          <p15:clr>
            <a:srgbClr val="A4A3A4"/>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hyperlink" Target="https://hir.harvard.edu/indigenous-women-victims-of-femicide-in-mexico/" TargetMode="External"/><Relationship Id="rId13" Type="http://schemas.openxmlformats.org/officeDocument/2006/relationships/image" Target="../media/image2.png"/><Relationship Id="rId3" Type="http://schemas.openxmlformats.org/officeDocument/2006/relationships/slideLayout" Target="../slideLayouts/slideLayout1.xml"/><Relationship Id="rId7" Type="http://schemas.openxmlformats.org/officeDocument/2006/relationships/hyperlink" Target="https://doi.org/10.1177/0886260519876016" TargetMode="External"/><Relationship Id="rId12" Type="http://schemas.openxmlformats.org/officeDocument/2006/relationships/image" Target="../media/image1.jpe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hyperlink" Target="https://doi.org/10.13043/dys.88.1" TargetMode="External"/><Relationship Id="rId11" Type="http://schemas.openxmlformats.org/officeDocument/2006/relationships/hyperlink" Target="https://www.unwomen.org/en/news/stories/2020/11/compilation-take-action-to-help-end-violence-against-women" TargetMode="External"/><Relationship Id="rId5" Type="http://schemas.openxmlformats.org/officeDocument/2006/relationships/hyperlink" Target="https://www.visionofhumanity.org/understanding-the-dynamics-of-femicide-of-mexico/" TargetMode="External"/><Relationship Id="rId10" Type="http://schemas.openxmlformats.org/officeDocument/2006/relationships/hyperlink" Target="https://www.unwomen.org/sites/default/files/Headquarters/Attachments/Sections/Library/Publications/2015/Prevention_Framework_unwomen_nov2015.pdf" TargetMode="External"/><Relationship Id="rId4" Type="http://schemas.openxmlformats.org/officeDocument/2006/relationships/notesSlide" Target="../notesSlides/notesSlide1.xml"/><Relationship Id="rId9" Type="http://schemas.openxmlformats.org/officeDocument/2006/relationships/hyperlink" Target="https://doi.org/10.1177/15570851211029377"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088240" y="314399"/>
            <a:ext cx="34515887" cy="1647125"/>
          </a:xfrm>
        </p:spPr>
        <p:txBody>
          <a:bodyPr>
            <a:normAutofit/>
          </a:bodyPr>
          <a:lstStyle/>
          <a:p>
            <a:pPr algn="ctr"/>
            <a:r>
              <a:rPr lang="en-US" sz="8900" dirty="0">
                <a:ea typeface="Cambria"/>
              </a:rPr>
              <a:t>Femicide Prevention in Mexico  </a:t>
            </a:r>
            <a:endParaRPr lang="en-US" sz="8900" dirty="0"/>
          </a:p>
        </p:txBody>
      </p:sp>
      <p:sp>
        <p:nvSpPr>
          <p:cNvPr id="23" name="Text Placeholder 22"/>
          <p:cNvSpPr>
            <a:spLocks noGrp="1"/>
          </p:cNvSpPr>
          <p:nvPr>
            <p:ph type="body" sz="quarter" idx="36"/>
          </p:nvPr>
        </p:nvSpPr>
        <p:spPr>
          <a:xfrm>
            <a:off x="4969566" y="2287481"/>
            <a:ext cx="34082181" cy="2652567"/>
          </a:xfrm>
        </p:spPr>
        <p:txBody>
          <a:bodyPr vert="horz" lIns="91440" tIns="45720" rIns="91440" bIns="45720" rtlCol="0" anchor="t">
            <a:noAutofit/>
          </a:bodyPr>
          <a:lstStyle/>
          <a:p>
            <a:pPr algn="ctr"/>
            <a:r>
              <a:rPr lang="en-US" sz="3800" dirty="0">
                <a:cs typeface="Calibri" panose="020F0502020204030204"/>
              </a:rPr>
              <a:t>Deicie Vasquez</a:t>
            </a:r>
          </a:p>
          <a:p>
            <a:pPr algn="ctr"/>
            <a:r>
              <a:rPr lang="en-US" sz="3800" dirty="0">
                <a:cs typeface="Calibri" panose="020F0502020204030204"/>
              </a:rPr>
              <a:t>Georgian Court University </a:t>
            </a:r>
          </a:p>
          <a:p>
            <a:pPr algn="ctr"/>
            <a:r>
              <a:rPr lang="en-US" sz="3800" dirty="0">
                <a:cs typeface="Calibri" panose="020F0502020204030204"/>
              </a:rPr>
              <a:t>Phone: 848-668-3083</a:t>
            </a:r>
          </a:p>
          <a:p>
            <a:pPr algn="ctr"/>
            <a:r>
              <a:rPr lang="en-US" sz="3800" dirty="0">
                <a:cs typeface="Calibri" panose="020F0502020204030204"/>
              </a:rPr>
              <a:t>Email: dv69313@georgian.edu</a:t>
            </a:r>
          </a:p>
          <a:p>
            <a:pPr algn="ctr"/>
            <a:endParaRPr lang="en-US" dirty="0">
              <a:cs typeface="Calibri" panose="020F0502020204030204"/>
            </a:endParaRPr>
          </a:p>
        </p:txBody>
      </p:sp>
      <p:sp>
        <p:nvSpPr>
          <p:cNvPr id="5" name="Text Placeholder 4"/>
          <p:cNvSpPr>
            <a:spLocks noGrp="1"/>
          </p:cNvSpPr>
          <p:nvPr>
            <p:ph type="body" sz="quarter" idx="13"/>
          </p:nvPr>
        </p:nvSpPr>
        <p:spPr>
          <a:xfrm>
            <a:off x="1342650" y="5290822"/>
            <a:ext cx="7625751" cy="1613431"/>
          </a:xfrm>
        </p:spPr>
        <p:txBody>
          <a:bodyPr/>
          <a:lstStyle/>
          <a:p>
            <a:r>
              <a:rPr lang="en-US" dirty="0"/>
              <a:t>abstract</a:t>
            </a:r>
          </a:p>
        </p:txBody>
      </p:sp>
      <p:sp>
        <p:nvSpPr>
          <p:cNvPr id="11" name="Content Placeholder 10"/>
          <p:cNvSpPr>
            <a:spLocks noGrp="1"/>
          </p:cNvSpPr>
          <p:nvPr>
            <p:ph sz="quarter" idx="24"/>
          </p:nvPr>
        </p:nvSpPr>
        <p:spPr>
          <a:xfrm>
            <a:off x="255936" y="7075388"/>
            <a:ext cx="8891099" cy="25519417"/>
          </a:xfrm>
        </p:spPr>
        <p:txBody>
          <a:bodyPr vert="horz" lIns="365760" tIns="182880" rIns="91440" bIns="45720" rtlCol="0" anchor="t">
            <a:noAutofit/>
          </a:bodyPr>
          <a:lstStyle/>
          <a:p>
            <a:pPr marL="0" indent="0">
              <a:buNone/>
            </a:pPr>
            <a:r>
              <a:rPr lang="en-US" sz="3600" dirty="0">
                <a:latin typeface="Times New Roman"/>
                <a:ea typeface="+mn-lt"/>
                <a:cs typeface="Times New Roman"/>
              </a:rPr>
              <a:t>The term Femicide is defined as “the killing of a female specifically because they are female.”  Mexico is no stranger to this phenomena. Since 2015 the reported victims of femicide in Mexico have increased by 135%. In 2015 there was 427 victims reported and in 2021 that number rose to 1,004 victims (Adams, n.d.). Indigenous Mexican women, women with lower socioeconomic class (which tend to be indigenous women), and women in the LGBTQ+ community are at higher risk of being victims of femicide and receiving lack of proper legal attention after the fact. However, in general, most cases of femicide are never properly investigated. (</a:t>
            </a:r>
            <a:r>
              <a:rPr lang="en-US" sz="3600" dirty="0" err="1">
                <a:latin typeface="Times New Roman"/>
                <a:ea typeface="+mn-lt"/>
                <a:cs typeface="Times New Roman"/>
              </a:rPr>
              <a:t>Eagen</a:t>
            </a:r>
            <a:r>
              <a:rPr lang="en-US" sz="3600" dirty="0">
                <a:latin typeface="Times New Roman"/>
                <a:ea typeface="+mn-lt"/>
                <a:cs typeface="Times New Roman"/>
              </a:rPr>
              <a:t>, 2022). Although one can argue that the Mexican government has not done enough, after years of pressure, in 2012, Mexico declared </a:t>
            </a:r>
            <a:r>
              <a:rPr lang="en-US" sz="3600" dirty="0" err="1">
                <a:latin typeface="Times New Roman"/>
                <a:ea typeface="+mn-lt"/>
                <a:cs typeface="Times New Roman"/>
              </a:rPr>
              <a:t>feminicido</a:t>
            </a:r>
            <a:r>
              <a:rPr lang="en-US" sz="3600" dirty="0">
                <a:latin typeface="Times New Roman"/>
                <a:ea typeface="+mn-lt"/>
                <a:cs typeface="Times New Roman"/>
              </a:rPr>
              <a:t> a criminal offense and it is defined under Article 325 of the Mexican Federal Penal Code. In addition, the National Public Security System started reporting the number of official femicide cases in 2015 and since then, 19 out of the 32 states in Mexico have a special prosecutor’s offices designed to specifically investigate femicides and crimes against women. However, these efforts have been insufficient and femicide continues due to barriers such as  machismo culture , the high crime environment ,corrupt and incompetent police enforcement, and discrimination towards the LGBTQ+ community and indigenous woman.  Research suggest there is a need for a more committed, refined, and intersectional approach from the government to promote proper identification and investigation of femicides, as well as special prosecutorial units solely for the investigation and prosecution of femicides in all Mexican states.  (</a:t>
            </a:r>
            <a:r>
              <a:rPr lang="en-US" sz="3200" dirty="0">
                <a:latin typeface="Times New Roman"/>
                <a:ea typeface="+mn-lt"/>
                <a:cs typeface="+mn-lt"/>
              </a:rPr>
              <a:t>Álvarez-</a:t>
            </a:r>
            <a:r>
              <a:rPr lang="en-US" sz="3200" dirty="0" err="1">
                <a:latin typeface="Times New Roman"/>
                <a:ea typeface="+mn-lt"/>
                <a:cs typeface="+mn-lt"/>
              </a:rPr>
              <a:t>Garavito</a:t>
            </a:r>
            <a:r>
              <a:rPr lang="en-US" sz="3200" dirty="0">
                <a:latin typeface="Times New Roman"/>
                <a:ea typeface="+mn-lt"/>
                <a:cs typeface="+mn-lt"/>
              </a:rPr>
              <a:t> &amp; Acosta-González, 2021; </a:t>
            </a:r>
            <a:r>
              <a:rPr lang="en-US" sz="3200" dirty="0" err="1">
                <a:latin typeface="Times New Roman"/>
                <a:ea typeface="+mn-lt"/>
                <a:cs typeface="+mn-lt"/>
              </a:rPr>
              <a:t>Frías</a:t>
            </a:r>
            <a:r>
              <a:rPr lang="en-US" sz="3200" dirty="0">
                <a:latin typeface="Times New Roman"/>
                <a:ea typeface="+mn-lt"/>
                <a:cs typeface="+mn-lt"/>
              </a:rPr>
              <a:t>, 2021;  McGinnis, Rodriguez Ferreira, &amp; Shirk, 2022).</a:t>
            </a:r>
            <a:r>
              <a:rPr lang="en-US" sz="3200" dirty="0">
                <a:latin typeface="Times New Roman"/>
                <a:ea typeface="+mn-lt"/>
                <a:cs typeface="Times New Roman"/>
              </a:rPr>
              <a:t>  </a:t>
            </a:r>
            <a:endParaRPr lang="en-US" sz="3200" dirty="0">
              <a:latin typeface="Times New Roman"/>
              <a:cs typeface="Times New Roman"/>
            </a:endParaRPr>
          </a:p>
        </p:txBody>
      </p:sp>
      <p:sp>
        <p:nvSpPr>
          <p:cNvPr id="7" name="Text Placeholder 6"/>
          <p:cNvSpPr>
            <a:spLocks noGrp="1"/>
          </p:cNvSpPr>
          <p:nvPr>
            <p:ph type="body" sz="quarter" idx="17"/>
          </p:nvPr>
        </p:nvSpPr>
        <p:spPr>
          <a:xfrm>
            <a:off x="20342230" y="5354223"/>
            <a:ext cx="9531621" cy="1482021"/>
          </a:xfrm>
        </p:spPr>
        <p:txBody>
          <a:bodyPr/>
          <a:lstStyle/>
          <a:p>
            <a:r>
              <a:rPr lang="en-US" dirty="0"/>
              <a:t>Current Policy/Law </a:t>
            </a:r>
          </a:p>
        </p:txBody>
      </p:sp>
      <p:sp>
        <p:nvSpPr>
          <p:cNvPr id="12" name="Content Placeholder 11"/>
          <p:cNvSpPr>
            <a:spLocks noGrp="1"/>
          </p:cNvSpPr>
          <p:nvPr>
            <p:ph sz="quarter" idx="25"/>
          </p:nvPr>
        </p:nvSpPr>
        <p:spPr>
          <a:xfrm>
            <a:off x="19454491" y="6448147"/>
            <a:ext cx="11167424" cy="26538267"/>
          </a:xfrm>
        </p:spPr>
        <p:txBody>
          <a:bodyPr vert="horz" lIns="365760" tIns="182880" rIns="91440" bIns="45720" rtlCol="0" anchor="t">
            <a:noAutofit/>
          </a:bodyPr>
          <a:lstStyle/>
          <a:p>
            <a:pPr marL="0" indent="0">
              <a:buNone/>
            </a:pPr>
            <a:endParaRPr lang="en-US" dirty="0">
              <a:latin typeface="Times New Roman"/>
              <a:ea typeface="+mn-lt"/>
              <a:cs typeface="+mn-lt"/>
            </a:endParaRPr>
          </a:p>
          <a:p>
            <a:pPr marL="0" indent="0">
              <a:buNone/>
            </a:pPr>
            <a:r>
              <a:rPr lang="en-US" dirty="0">
                <a:latin typeface="Times New Roman"/>
                <a:ea typeface="+mn-lt"/>
                <a:cs typeface="+mn-lt"/>
              </a:rPr>
              <a:t>In 2012, the term </a:t>
            </a:r>
            <a:r>
              <a:rPr lang="en-US" i="1" dirty="0" err="1">
                <a:latin typeface="Times New Roman"/>
                <a:ea typeface="+mn-lt"/>
                <a:cs typeface="+mn-lt"/>
              </a:rPr>
              <a:t>feminicido</a:t>
            </a:r>
            <a:r>
              <a:rPr lang="en-US" dirty="0">
                <a:latin typeface="Times New Roman"/>
                <a:ea typeface="+mn-lt"/>
                <a:cs typeface="+mn-lt"/>
              </a:rPr>
              <a:t> was declared a criminal offense in Mexico and is defined under Article 325 of the Mexican Federal Penal Code. In addition, the National Public Security System started reporting the number of official femicide cases in 2015</a:t>
            </a:r>
          </a:p>
          <a:p>
            <a:pPr marL="0" indent="0">
              <a:buNone/>
            </a:pPr>
            <a:r>
              <a:rPr lang="en-US" dirty="0">
                <a:latin typeface="Times New Roman"/>
                <a:cs typeface="Calibri" panose="020F0502020204030204"/>
              </a:rPr>
              <a:t>Mexico’s Federal Penal Code </a:t>
            </a:r>
            <a:r>
              <a:rPr lang="en-US" b="0" i="1" dirty="0">
                <a:solidFill>
                  <a:srgbClr val="4B4F58"/>
                </a:solidFill>
                <a:effectLst/>
                <a:latin typeface="Times New Roman"/>
                <a:ea typeface="Roboto"/>
                <a:cs typeface="Roboto"/>
              </a:rPr>
              <a:t>Article 325:</a:t>
            </a:r>
            <a:endParaRPr lang="en-US" b="0" i="0" dirty="0">
              <a:solidFill>
                <a:srgbClr val="4B4F58"/>
              </a:solidFill>
              <a:effectLst/>
              <a:latin typeface="Times New Roman"/>
              <a:ea typeface="Roboto"/>
              <a:cs typeface="Roboto"/>
            </a:endParaRPr>
          </a:p>
          <a:p>
            <a:pPr algn="l" fontAlgn="base"/>
            <a:r>
              <a:rPr lang="en-US" b="0" i="1" dirty="0">
                <a:solidFill>
                  <a:srgbClr val="4B4F58"/>
                </a:solidFill>
                <a:effectLst/>
                <a:latin typeface="Times New Roman"/>
                <a:ea typeface="Roboto"/>
                <a:cs typeface="Roboto"/>
              </a:rPr>
              <a:t>The crime of femicide is committed by a person who deprives a woman of life for reasons of gender. It is considered that there are gender reasons when any of the following circumstances occur:</a:t>
            </a:r>
            <a:endParaRPr lang="en-US" b="0" i="0" dirty="0">
              <a:solidFill>
                <a:srgbClr val="4B4F58"/>
              </a:solidFill>
              <a:effectLst/>
              <a:latin typeface="Times New Roman"/>
              <a:ea typeface="Roboto"/>
              <a:cs typeface="Roboto"/>
            </a:endParaRPr>
          </a:p>
          <a:p>
            <a:pPr algn="l" fontAlgn="base">
              <a:buFont typeface="+mj-lt"/>
              <a:buAutoNum type="arabicPeriod"/>
            </a:pPr>
            <a:r>
              <a:rPr lang="en-US" b="0" i="1" dirty="0">
                <a:solidFill>
                  <a:srgbClr val="4B4F58"/>
                </a:solidFill>
                <a:effectLst/>
                <a:latin typeface="Times New Roman"/>
                <a:ea typeface="Roboto"/>
                <a:cs typeface="Roboto"/>
              </a:rPr>
              <a:t>The victim presents signs of sexual violence of any kind;</a:t>
            </a:r>
            <a:endParaRPr lang="en-US" b="0" i="0" dirty="0">
              <a:solidFill>
                <a:srgbClr val="4B4F58"/>
              </a:solidFill>
              <a:effectLst/>
              <a:latin typeface="Times New Roman"/>
              <a:ea typeface="Roboto"/>
              <a:cs typeface="Roboto"/>
            </a:endParaRPr>
          </a:p>
          <a:p>
            <a:pPr algn="l" fontAlgn="base">
              <a:buFont typeface="+mj-lt"/>
              <a:buAutoNum type="arabicPeriod"/>
            </a:pPr>
            <a:r>
              <a:rPr lang="en-US" b="0" i="1" dirty="0">
                <a:solidFill>
                  <a:srgbClr val="4B4F58"/>
                </a:solidFill>
                <a:effectLst/>
                <a:latin typeface="Times New Roman"/>
                <a:ea typeface="Roboto"/>
                <a:cs typeface="Roboto"/>
              </a:rPr>
              <a:t>Inflammatory or degrading injuries or mutilations, before or after the deprivation of life or acts of necrophilia, have been inflicted on the victim;</a:t>
            </a:r>
            <a:endParaRPr lang="en-US" b="0" i="0" dirty="0">
              <a:solidFill>
                <a:srgbClr val="4B4F58"/>
              </a:solidFill>
              <a:effectLst/>
              <a:latin typeface="Times New Roman"/>
              <a:ea typeface="Roboto"/>
              <a:cs typeface="Roboto"/>
            </a:endParaRPr>
          </a:p>
          <a:p>
            <a:pPr algn="l" fontAlgn="base">
              <a:buFont typeface="+mj-lt"/>
              <a:buAutoNum type="arabicPeriod"/>
            </a:pPr>
            <a:r>
              <a:rPr lang="en-US" b="0" i="1" dirty="0">
                <a:solidFill>
                  <a:srgbClr val="4B4F58"/>
                </a:solidFill>
                <a:effectLst/>
                <a:latin typeface="Times New Roman"/>
                <a:ea typeface="Roboto"/>
                <a:cs typeface="Roboto"/>
              </a:rPr>
              <a:t>There are antecedents or data of any type of violence in the family, work or school environment of the perpetrator against the victim;</a:t>
            </a:r>
            <a:endParaRPr lang="en-US" b="0" i="0" dirty="0">
              <a:solidFill>
                <a:srgbClr val="4B4F58"/>
              </a:solidFill>
              <a:effectLst/>
              <a:latin typeface="Times New Roman"/>
              <a:ea typeface="Roboto"/>
              <a:cs typeface="Roboto"/>
            </a:endParaRPr>
          </a:p>
          <a:p>
            <a:pPr algn="l" fontAlgn="base">
              <a:buFont typeface="+mj-lt"/>
              <a:buAutoNum type="arabicPeriod"/>
            </a:pPr>
            <a:r>
              <a:rPr lang="en-US" b="0" i="1" dirty="0">
                <a:solidFill>
                  <a:srgbClr val="4B4F58"/>
                </a:solidFill>
                <a:effectLst/>
                <a:latin typeface="Times New Roman"/>
                <a:cs typeface="Times New Roman"/>
              </a:rPr>
              <a:t>There has been a sentimental, emotional or trust relationship between the asset and the victim;</a:t>
            </a:r>
            <a:endParaRPr lang="en-US" b="0" i="0" dirty="0">
              <a:solidFill>
                <a:srgbClr val="4B4F58"/>
              </a:solidFill>
              <a:effectLst/>
              <a:latin typeface="Times New Roman"/>
              <a:cs typeface="Times New Roman"/>
            </a:endParaRPr>
          </a:p>
          <a:p>
            <a:pPr algn="l" fontAlgn="base">
              <a:buFont typeface="+mj-lt"/>
              <a:buAutoNum type="arabicPeriod"/>
            </a:pPr>
            <a:r>
              <a:rPr lang="en-US" b="0" i="1" dirty="0">
                <a:solidFill>
                  <a:srgbClr val="4B4F58"/>
                </a:solidFill>
                <a:effectLst/>
                <a:latin typeface="Times New Roman"/>
                <a:cs typeface="Times New Roman"/>
              </a:rPr>
              <a:t>There are data that establish that there were threats related to the criminal act, harassment or injuries of the perpetrator against the victim;</a:t>
            </a:r>
            <a:endParaRPr lang="en-US" b="0" i="0" dirty="0">
              <a:solidFill>
                <a:srgbClr val="4B4F58"/>
              </a:solidFill>
              <a:effectLst/>
              <a:latin typeface="Times New Roman"/>
              <a:cs typeface="Times New Roman"/>
            </a:endParaRPr>
          </a:p>
          <a:p>
            <a:pPr algn="l" fontAlgn="base">
              <a:buFont typeface="+mj-lt"/>
              <a:buAutoNum type="arabicPeriod"/>
            </a:pPr>
            <a:r>
              <a:rPr lang="en-US" b="0" i="1" dirty="0">
                <a:solidFill>
                  <a:srgbClr val="4B4F58"/>
                </a:solidFill>
                <a:effectLst/>
                <a:latin typeface="Times New Roman"/>
                <a:cs typeface="Times New Roman"/>
              </a:rPr>
              <a:t>The victim has been held incommunicado, whatever the time prior to the deprivation of life;</a:t>
            </a:r>
            <a:endParaRPr lang="en-US" b="0" i="0" dirty="0">
              <a:solidFill>
                <a:srgbClr val="4B4F58"/>
              </a:solidFill>
              <a:effectLst/>
              <a:latin typeface="Times New Roman"/>
              <a:cs typeface="Times New Roman"/>
            </a:endParaRPr>
          </a:p>
          <a:p>
            <a:pPr algn="l" fontAlgn="base">
              <a:buFont typeface="+mj-lt"/>
              <a:buAutoNum type="arabicPeriod"/>
            </a:pPr>
            <a:r>
              <a:rPr lang="en-US" b="0" i="1" dirty="0">
                <a:solidFill>
                  <a:srgbClr val="4B4F58"/>
                </a:solidFill>
                <a:effectLst/>
                <a:latin typeface="Times New Roman"/>
                <a:cs typeface="Times New Roman"/>
              </a:rPr>
              <a:t>The victim’s body is exposed or displayed in a public place.</a:t>
            </a:r>
            <a:endParaRPr lang="en-US" b="0" i="0" dirty="0">
              <a:solidFill>
                <a:srgbClr val="4B4F58"/>
              </a:solidFill>
              <a:effectLst/>
              <a:latin typeface="Times New Roman"/>
              <a:cs typeface="Times New Roman"/>
            </a:endParaRPr>
          </a:p>
          <a:p>
            <a:pPr algn="l" fontAlgn="base"/>
            <a:r>
              <a:rPr lang="en-US" b="0" i="1" dirty="0">
                <a:solidFill>
                  <a:srgbClr val="4B4F58"/>
                </a:solidFill>
                <a:effectLst/>
                <a:latin typeface="Times New Roman"/>
                <a:ea typeface="Roboto"/>
                <a:cs typeface="Roboto"/>
              </a:rPr>
              <a:t>Anyone who commits the crime of femicide will be sentenced to forty to sixty years in prison and a fine of five hundred to one thousand days.</a:t>
            </a:r>
            <a:endParaRPr lang="en-US" b="0" i="0" dirty="0">
              <a:solidFill>
                <a:srgbClr val="4B4F58"/>
              </a:solidFill>
              <a:effectLst/>
              <a:latin typeface="Times New Roman"/>
              <a:ea typeface="Roboto"/>
              <a:cs typeface="Roboto"/>
            </a:endParaRPr>
          </a:p>
          <a:p>
            <a:pPr algn="l" fontAlgn="base"/>
            <a:r>
              <a:rPr lang="en-US" b="0" i="1" dirty="0">
                <a:solidFill>
                  <a:srgbClr val="4B4F58"/>
                </a:solidFill>
                <a:effectLst/>
                <a:latin typeface="Times New Roman"/>
                <a:ea typeface="Roboto"/>
                <a:cs typeface="Roboto"/>
              </a:rPr>
              <a:t>In addition to the sanctions described in this article, the perpetrator will lose all rights in relation to the victim, including those of a successional nature.</a:t>
            </a:r>
            <a:endParaRPr lang="en-US" b="0" i="0" dirty="0">
              <a:solidFill>
                <a:srgbClr val="4B4F58"/>
              </a:solidFill>
              <a:effectLst/>
              <a:latin typeface="Times New Roman"/>
              <a:ea typeface="Roboto"/>
              <a:cs typeface="Roboto"/>
            </a:endParaRPr>
          </a:p>
          <a:p>
            <a:pPr algn="l" fontAlgn="base"/>
            <a:r>
              <a:rPr lang="en-US" b="0" i="1" dirty="0">
                <a:solidFill>
                  <a:srgbClr val="4B4F58"/>
                </a:solidFill>
                <a:effectLst/>
                <a:latin typeface="Times New Roman"/>
                <a:ea typeface="Roboto"/>
                <a:cs typeface="Roboto"/>
              </a:rPr>
              <a:t>In the event that femicide is not accredited, the homicide rules will apply.</a:t>
            </a:r>
            <a:endParaRPr lang="en-US" b="0" i="0" dirty="0">
              <a:solidFill>
                <a:srgbClr val="4B4F58"/>
              </a:solidFill>
              <a:effectLst/>
              <a:latin typeface="Times New Roman"/>
              <a:ea typeface="Roboto"/>
              <a:cs typeface="Roboto"/>
            </a:endParaRPr>
          </a:p>
          <a:p>
            <a:pPr fontAlgn="base"/>
            <a:r>
              <a:rPr lang="en-US" b="0" i="1" dirty="0">
                <a:solidFill>
                  <a:srgbClr val="4B4F58"/>
                </a:solidFill>
                <a:effectLst/>
                <a:latin typeface="Times New Roman"/>
                <a:ea typeface="Roboto"/>
                <a:cs typeface="Roboto"/>
              </a:rPr>
              <a:t>A public servant who maliciously or negligently delays or hinders the prosecution or administration of justice shall be sentenced to three to eight years and a fine of five to fifteen hundred days, and shall be removed and disqualified from three to ten years to perform another public employment, office or commission.</a:t>
            </a:r>
            <a:r>
              <a:rPr lang="en-US" i="1" dirty="0">
                <a:solidFill>
                  <a:srgbClr val="4B4F58"/>
                </a:solidFill>
                <a:latin typeface="Times New Roman"/>
                <a:ea typeface="Roboto"/>
                <a:cs typeface="Roboto"/>
              </a:rPr>
              <a:t> (Ahrens-Viquez, 2020)</a:t>
            </a:r>
            <a:endParaRPr lang="en-US" b="0" i="0" dirty="0">
              <a:solidFill>
                <a:srgbClr val="4B4F58"/>
              </a:solidFill>
              <a:effectLst/>
              <a:latin typeface="Times New Roman"/>
              <a:ea typeface="Roboto"/>
              <a:cs typeface="Roboto"/>
            </a:endParaRPr>
          </a:p>
          <a:p>
            <a:pPr marL="0" indent="0">
              <a:buNone/>
            </a:pPr>
            <a:r>
              <a:rPr lang="en-US" dirty="0">
                <a:solidFill>
                  <a:srgbClr val="4B4F58"/>
                </a:solidFill>
                <a:latin typeface="Times New Roman"/>
                <a:ea typeface="Roboto"/>
                <a:cs typeface="Roboto"/>
              </a:rPr>
              <a:t>Some progress has been made in Mexico to combat femicides. Having a special prosecutor office designed to specifically investigate femicides and crimes against women has proven to be to have a better chance at identifying victims of femicide and a 50% higher rate of femicide investigation.</a:t>
            </a:r>
            <a:r>
              <a:rPr lang="en-US" dirty="0">
                <a:latin typeface="Times New Roman"/>
                <a:ea typeface="+mn-lt"/>
                <a:cs typeface="+mn-lt"/>
              </a:rPr>
              <a:t> 19 out of the 32 states in Mexico have a special prosecutor’s offices. Their purpose is to strengthen the identification of femicides, investigate and eventually prosecute. There they have specially trained personnel that are equipped to identify and investigate femicides.</a:t>
            </a:r>
            <a:r>
              <a:rPr lang="en-US" dirty="0">
                <a:latin typeface="Times New Roman"/>
                <a:cs typeface="Calibri" panose="020F0502020204030204"/>
              </a:rPr>
              <a:t> </a:t>
            </a:r>
            <a:r>
              <a:rPr lang="en-US" dirty="0">
                <a:solidFill>
                  <a:srgbClr val="4B4F58"/>
                </a:solidFill>
                <a:latin typeface="Times New Roman"/>
                <a:ea typeface="Roboto"/>
                <a:cs typeface="Roboto"/>
              </a:rPr>
              <a:t> </a:t>
            </a:r>
          </a:p>
          <a:p>
            <a:pPr marL="0" indent="0">
              <a:buNone/>
            </a:pPr>
            <a:r>
              <a:rPr lang="en-US" dirty="0">
                <a:solidFill>
                  <a:srgbClr val="4B4F58"/>
                </a:solidFill>
                <a:latin typeface="Times New Roman"/>
                <a:ea typeface="Roboto"/>
                <a:cs typeface="Roboto"/>
              </a:rPr>
              <a:t>However, the problem is far from being solved. </a:t>
            </a:r>
            <a:r>
              <a:rPr lang="en-US" b="1" dirty="0">
                <a:solidFill>
                  <a:srgbClr val="4B4F58"/>
                </a:solidFill>
                <a:latin typeface="Times New Roman"/>
                <a:ea typeface="Roboto"/>
                <a:cs typeface="Roboto"/>
              </a:rPr>
              <a:t>Only 1.6% of femicide crimes make it to court in Mexico and these crimes are underreported </a:t>
            </a:r>
          </a:p>
          <a:p>
            <a:pPr marL="0" indent="0">
              <a:buNone/>
            </a:pPr>
            <a:r>
              <a:rPr lang="en-US" dirty="0">
                <a:solidFill>
                  <a:srgbClr val="4B4F58"/>
                </a:solidFill>
                <a:latin typeface="Times New Roman"/>
                <a:ea typeface="Roboto"/>
                <a:cs typeface="Roboto"/>
              </a:rPr>
              <a:t>The major barriers: </a:t>
            </a:r>
          </a:p>
          <a:p>
            <a:r>
              <a:rPr lang="en-US" b="1" dirty="0">
                <a:solidFill>
                  <a:srgbClr val="4B4F58"/>
                </a:solidFill>
                <a:latin typeface="Times New Roman"/>
                <a:ea typeface="Roboto"/>
                <a:cs typeface="Roboto"/>
              </a:rPr>
              <a:t>Machismo culture </a:t>
            </a:r>
          </a:p>
          <a:p>
            <a:r>
              <a:rPr lang="en-US" b="1" dirty="0">
                <a:solidFill>
                  <a:srgbClr val="4B4F58"/>
                </a:solidFill>
                <a:latin typeface="Times New Roman"/>
                <a:ea typeface="Roboto"/>
                <a:cs typeface="Roboto"/>
              </a:rPr>
              <a:t>High Crime environment </a:t>
            </a:r>
          </a:p>
          <a:p>
            <a:r>
              <a:rPr lang="en-US" b="1" dirty="0">
                <a:solidFill>
                  <a:srgbClr val="4B4F58"/>
                </a:solidFill>
                <a:latin typeface="Times New Roman"/>
                <a:ea typeface="Roboto"/>
                <a:cs typeface="Roboto"/>
              </a:rPr>
              <a:t>Corrupt and incompetent police enforcement</a:t>
            </a:r>
          </a:p>
          <a:p>
            <a:r>
              <a:rPr lang="en-US" b="1" dirty="0">
                <a:solidFill>
                  <a:srgbClr val="4B4F58"/>
                </a:solidFill>
                <a:latin typeface="Times New Roman"/>
                <a:ea typeface="Roboto"/>
                <a:cs typeface="Times New Roman"/>
              </a:rPr>
              <a:t>Discrimination towards the LGBTQ+ community and indigenous woman</a:t>
            </a:r>
          </a:p>
          <a:p>
            <a:pPr marL="0" indent="0">
              <a:buNone/>
            </a:pPr>
            <a:r>
              <a:rPr lang="en-US" dirty="0">
                <a:effectLst/>
                <a:latin typeface="Calibri" panose="020F0502020204030204" pitchFamily="34" charset="0"/>
                <a:ea typeface="Calibri" panose="020F0502020204030204" pitchFamily="34" charset="0"/>
                <a:cs typeface="Times New Roman" panose="02020603050405020304" pitchFamily="18" charset="0"/>
              </a:rPr>
              <a:t>(Álvarez-</a:t>
            </a:r>
            <a:r>
              <a:rPr lang="en-US" dirty="0" err="1">
                <a:effectLst/>
                <a:latin typeface="Calibri" panose="020F0502020204030204" pitchFamily="34" charset="0"/>
                <a:ea typeface="Calibri" panose="020F0502020204030204" pitchFamily="34" charset="0"/>
                <a:cs typeface="Times New Roman" panose="02020603050405020304" pitchFamily="18" charset="0"/>
              </a:rPr>
              <a:t>Garavito</a:t>
            </a:r>
            <a:r>
              <a:rPr lang="en-US" dirty="0">
                <a:effectLst/>
                <a:latin typeface="Calibri" panose="020F0502020204030204" pitchFamily="34" charset="0"/>
                <a:ea typeface="Calibri" panose="020F0502020204030204" pitchFamily="34" charset="0"/>
                <a:cs typeface="Times New Roman" panose="02020603050405020304" pitchFamily="18" charset="0"/>
              </a:rPr>
              <a:t> &amp; Acosta-González, 2021)</a:t>
            </a:r>
            <a:endParaRPr lang="en-US" b="1" dirty="0">
              <a:solidFill>
                <a:srgbClr val="2A2A2A"/>
              </a:solidFill>
              <a:latin typeface="Times New Roman"/>
              <a:ea typeface="Poppins Light"/>
              <a:cs typeface="Poppins Light"/>
            </a:endParaRPr>
          </a:p>
        </p:txBody>
      </p:sp>
      <p:sp>
        <p:nvSpPr>
          <p:cNvPr id="9" name="Text Placeholder 8"/>
          <p:cNvSpPr>
            <a:spLocks noGrp="1"/>
          </p:cNvSpPr>
          <p:nvPr>
            <p:ph type="body" sz="quarter" idx="21"/>
          </p:nvPr>
        </p:nvSpPr>
        <p:spPr>
          <a:xfrm>
            <a:off x="9903381" y="5354223"/>
            <a:ext cx="9282023" cy="1495245"/>
          </a:xfrm>
        </p:spPr>
        <p:txBody>
          <a:bodyPr/>
          <a:lstStyle/>
          <a:p>
            <a:r>
              <a:rPr lang="en-US" dirty="0"/>
              <a:t>The Social Problem</a:t>
            </a:r>
            <a:endParaRPr lang="en-US" dirty="0">
              <a:ea typeface="Cambria"/>
            </a:endParaRPr>
          </a:p>
        </p:txBody>
      </p:sp>
      <p:sp>
        <p:nvSpPr>
          <p:cNvPr id="14" name="Content Placeholder 13"/>
          <p:cNvSpPr>
            <a:spLocks noGrp="1"/>
          </p:cNvSpPr>
          <p:nvPr>
            <p:ph sz="quarter" idx="27"/>
          </p:nvPr>
        </p:nvSpPr>
        <p:spPr>
          <a:xfrm>
            <a:off x="9192758" y="6383212"/>
            <a:ext cx="10127189" cy="26585950"/>
          </a:xfrm>
        </p:spPr>
        <p:txBody>
          <a:bodyPr vert="horz" lIns="365760" tIns="182880" rIns="91440" bIns="45720" rtlCol="0" anchor="t">
            <a:noAutofit/>
          </a:bodyPr>
          <a:lstStyle/>
          <a:p>
            <a:pPr marL="0" indent="0">
              <a:buNone/>
            </a:pPr>
            <a:endParaRPr lang="en-US" sz="3400" dirty="0">
              <a:latin typeface="Times New Roman"/>
              <a:cs typeface="Calibri" panose="020F0502020204030204"/>
            </a:endParaRPr>
          </a:p>
          <a:p>
            <a:pPr marL="0" indent="0">
              <a:buNone/>
            </a:pPr>
            <a:r>
              <a:rPr lang="en-US" sz="3100" b="1" dirty="0">
                <a:latin typeface="Times New Roman"/>
                <a:cs typeface="Calibri" panose="020F0502020204030204"/>
              </a:rPr>
              <a:t>Violence against women (VAW): "any act of gender-based violence that results in, or is likely to result in, physical, sexual, or mental harm or suffering to women, including threats of such acts, coercion or arbitrary deprivation of liberty, whether occurring in public or in private life (United Nations, </a:t>
            </a:r>
            <a:r>
              <a:rPr lang="en-US" sz="3100" b="1" dirty="0" err="1">
                <a:latin typeface="Times New Roman"/>
                <a:cs typeface="Calibri" panose="020F0502020204030204"/>
              </a:rPr>
              <a:t>n.d</a:t>
            </a:r>
            <a:r>
              <a:rPr lang="en-US" sz="3100" b="1" dirty="0">
                <a:latin typeface="Times New Roman"/>
                <a:cs typeface="Calibri" panose="020F0502020204030204"/>
              </a:rPr>
              <a:t>)." </a:t>
            </a:r>
          </a:p>
          <a:p>
            <a:pPr marL="0" indent="0">
              <a:buNone/>
            </a:pPr>
            <a:r>
              <a:rPr lang="en-US" sz="3100" dirty="0">
                <a:latin typeface="Times New Roman"/>
                <a:cs typeface="Calibri" panose="020F0502020204030204"/>
              </a:rPr>
              <a:t>A form of VAW is femicide</a:t>
            </a:r>
            <a:r>
              <a:rPr lang="en-US" sz="3100" b="1" dirty="0">
                <a:latin typeface="Times New Roman"/>
                <a:cs typeface="Calibri" panose="020F0502020204030204"/>
              </a:rPr>
              <a:t>. Femicide refers to “the killing of a female specifically because they are female</a:t>
            </a:r>
            <a:r>
              <a:rPr lang="en-US" sz="3100" dirty="0">
                <a:latin typeface="Times New Roman"/>
                <a:cs typeface="Calibri" panose="020F0502020204030204"/>
              </a:rPr>
              <a:t>.” Femicides are a subset of female homicides. Mexico is no stranger to femicides. </a:t>
            </a:r>
            <a:r>
              <a:rPr lang="en-US" sz="3100" dirty="0" err="1">
                <a:latin typeface="Times New Roman"/>
                <a:cs typeface="Calibri" panose="020F0502020204030204"/>
              </a:rPr>
              <a:t>Feminicido</a:t>
            </a:r>
            <a:r>
              <a:rPr lang="en-US" sz="3100" dirty="0">
                <a:latin typeface="Times New Roman"/>
                <a:cs typeface="Calibri" panose="020F0502020204030204"/>
              </a:rPr>
              <a:t> is what it’s called in Mexico and for years activist have fought to make Mexico safer for women. However, Mexico’s crime enabling and violent environment, and machismo culture are major deterrents. </a:t>
            </a:r>
          </a:p>
          <a:p>
            <a:pPr marL="0" indent="0">
              <a:buNone/>
            </a:pPr>
            <a:r>
              <a:rPr lang="en-US" sz="3100" b="1" dirty="0">
                <a:latin typeface="Times New Roman"/>
                <a:cs typeface="Calibri" panose="020F0502020204030204"/>
              </a:rPr>
              <a:t>Since 2015 the reported victims of femicide in Mexico have increased by 135%. In 2015 there was 427 victims reported and in 2021 that number rose to 1,004 victims (Adams, n.d.)</a:t>
            </a:r>
            <a:r>
              <a:rPr lang="en-US" sz="3100" dirty="0">
                <a:latin typeface="Times New Roman"/>
                <a:cs typeface="Calibri" panose="020F0502020204030204"/>
              </a:rPr>
              <a:t>. Every day, 10 women are killed in Mexico and homicide is the leading cause of death for Mexican women between the ages of 15 and 24 (</a:t>
            </a:r>
            <a:r>
              <a:rPr lang="en-US" sz="3100" dirty="0" err="1">
                <a:latin typeface="Times New Roman"/>
                <a:cs typeface="Calibri" panose="020F0502020204030204"/>
              </a:rPr>
              <a:t>Secretariado</a:t>
            </a:r>
            <a:r>
              <a:rPr lang="en-US" sz="3100" dirty="0">
                <a:latin typeface="Times New Roman"/>
                <a:cs typeface="Calibri" panose="020F0502020204030204"/>
              </a:rPr>
              <a:t> </a:t>
            </a:r>
            <a:r>
              <a:rPr lang="en-US" sz="3100" dirty="0" err="1">
                <a:latin typeface="Times New Roman"/>
                <a:cs typeface="Calibri" panose="020F0502020204030204"/>
              </a:rPr>
              <a:t>Ejecutivo</a:t>
            </a:r>
            <a:r>
              <a:rPr lang="en-US" sz="3100" dirty="0">
                <a:latin typeface="Times New Roman"/>
                <a:cs typeface="Calibri" panose="020F0502020204030204"/>
              </a:rPr>
              <a:t> de Sistema Nacional de </a:t>
            </a:r>
            <a:r>
              <a:rPr lang="en-US" sz="3100" dirty="0" err="1">
                <a:latin typeface="Times New Roman"/>
                <a:cs typeface="Calibri" panose="020F0502020204030204"/>
              </a:rPr>
              <a:t>Seguridad</a:t>
            </a:r>
            <a:r>
              <a:rPr lang="en-US" sz="3100" dirty="0">
                <a:latin typeface="Times New Roman"/>
                <a:cs typeface="Calibri" panose="020F0502020204030204"/>
              </a:rPr>
              <a:t> </a:t>
            </a:r>
            <a:r>
              <a:rPr lang="en-US" sz="3100" dirty="0" err="1">
                <a:latin typeface="Times New Roman"/>
                <a:cs typeface="Calibri" panose="020F0502020204030204"/>
              </a:rPr>
              <a:t>Pública</a:t>
            </a:r>
            <a:r>
              <a:rPr lang="en-US" sz="3100" dirty="0">
                <a:latin typeface="Times New Roman"/>
                <a:cs typeface="Calibri" panose="020F0502020204030204"/>
              </a:rPr>
              <a:t> (SESNSP), </a:t>
            </a:r>
            <a:r>
              <a:rPr lang="en-US" sz="3100" dirty="0" err="1">
                <a:latin typeface="Times New Roman"/>
                <a:cs typeface="Calibri" panose="020F0502020204030204"/>
              </a:rPr>
              <a:t>n.d</a:t>
            </a:r>
            <a:r>
              <a:rPr lang="en-US" sz="3100" dirty="0">
                <a:latin typeface="Times New Roman"/>
                <a:cs typeface="Calibri" panose="020F0502020204030204"/>
              </a:rPr>
              <a:t>) Women in Mexico are not safe, nor do they feel safe. A study conducted in 2021 found that 78.8% of women said they felt unsafe in their home states, and 45.6% felt unsafe in their own neighborhoods. (</a:t>
            </a:r>
            <a:r>
              <a:rPr lang="en-US" sz="3100" dirty="0" err="1">
                <a:latin typeface="Times New Roman"/>
                <a:cs typeface="Calibri" panose="020F0502020204030204"/>
              </a:rPr>
              <a:t>Secretariado</a:t>
            </a:r>
            <a:r>
              <a:rPr lang="en-US" sz="3100" dirty="0">
                <a:latin typeface="Times New Roman"/>
                <a:cs typeface="Calibri" panose="020F0502020204030204"/>
              </a:rPr>
              <a:t> </a:t>
            </a:r>
            <a:r>
              <a:rPr lang="en-US" sz="3100" dirty="0" err="1">
                <a:latin typeface="Times New Roman"/>
                <a:cs typeface="Calibri" panose="020F0502020204030204"/>
              </a:rPr>
              <a:t>Ejecutivo</a:t>
            </a:r>
            <a:r>
              <a:rPr lang="en-US" sz="3100" dirty="0">
                <a:latin typeface="Times New Roman"/>
                <a:cs typeface="Calibri" panose="020F0502020204030204"/>
              </a:rPr>
              <a:t> de Sistema Nacional de </a:t>
            </a:r>
            <a:r>
              <a:rPr lang="en-US" sz="3100" dirty="0" err="1">
                <a:latin typeface="Times New Roman"/>
                <a:cs typeface="Calibri" panose="020F0502020204030204"/>
              </a:rPr>
              <a:t>Seguridad</a:t>
            </a:r>
            <a:r>
              <a:rPr lang="en-US" sz="3100" dirty="0">
                <a:latin typeface="Times New Roman"/>
                <a:cs typeface="Calibri" panose="020F0502020204030204"/>
              </a:rPr>
              <a:t> </a:t>
            </a:r>
            <a:r>
              <a:rPr lang="en-US" sz="3100" dirty="0" err="1">
                <a:latin typeface="Times New Roman"/>
                <a:cs typeface="Calibri" panose="020F0502020204030204"/>
              </a:rPr>
              <a:t>Pública</a:t>
            </a:r>
            <a:r>
              <a:rPr lang="en-US" sz="3100" dirty="0">
                <a:latin typeface="Times New Roman"/>
                <a:cs typeface="Calibri" panose="020F0502020204030204"/>
              </a:rPr>
              <a:t> (SESNSP), </a:t>
            </a:r>
            <a:r>
              <a:rPr lang="en-US" sz="3100" dirty="0" err="1">
                <a:latin typeface="Times New Roman"/>
                <a:cs typeface="Calibri" panose="020F0502020204030204"/>
              </a:rPr>
              <a:t>n.d</a:t>
            </a:r>
            <a:r>
              <a:rPr lang="en-US" sz="3100" b="1" dirty="0">
                <a:latin typeface="Times New Roman"/>
                <a:cs typeface="Calibri" panose="020F0502020204030204"/>
              </a:rPr>
              <a:t>). The most common victim of femicide was first a victim of Intimate partner violence </a:t>
            </a:r>
            <a:r>
              <a:rPr lang="en-US" sz="3100" dirty="0">
                <a:latin typeface="Times New Roman"/>
                <a:cs typeface="Calibri" panose="020F0502020204030204"/>
              </a:rPr>
              <a:t>(IPV). The WHO defines IPV as “behavior by an intimate partner or ex-partner that causes physical, sexual or psychological harm, including physical aggression, sexual coercion, psychological abuse and controlling behaviors (2021).”  Unfortunately, in Mexico, IPV prevalence is high. </a:t>
            </a:r>
            <a:r>
              <a:rPr lang="en-US" sz="3100" b="1" dirty="0">
                <a:latin typeface="Times New Roman"/>
                <a:cs typeface="Calibri" panose="020F0502020204030204"/>
              </a:rPr>
              <a:t>43.9% of Mexican women have reported experiencing IPV at the hands of their current partner </a:t>
            </a:r>
            <a:r>
              <a:rPr lang="en-US" sz="3100" dirty="0">
                <a:latin typeface="Times New Roman"/>
                <a:cs typeface="Calibri" panose="020F0502020204030204"/>
              </a:rPr>
              <a:t>(</a:t>
            </a:r>
            <a:r>
              <a:rPr lang="en-US" sz="3100" dirty="0" err="1">
                <a:latin typeface="Times New Roman"/>
                <a:cs typeface="Calibri" panose="020F0502020204030204"/>
              </a:rPr>
              <a:t>Canedo</a:t>
            </a:r>
            <a:r>
              <a:rPr lang="en-US" sz="3100" dirty="0">
                <a:latin typeface="Times New Roman"/>
                <a:cs typeface="Calibri" panose="020F0502020204030204"/>
              </a:rPr>
              <a:t>, &amp; Morse, 2021). </a:t>
            </a:r>
            <a:r>
              <a:rPr lang="en-US" sz="3100" b="1" dirty="0">
                <a:latin typeface="Times New Roman"/>
                <a:cs typeface="Calibri" panose="020F0502020204030204"/>
              </a:rPr>
              <a:t>Victims of femicide meet their demise in cruel ways that suggest suffering of the victim was intended. </a:t>
            </a:r>
            <a:r>
              <a:rPr lang="en-US" sz="3100" dirty="0">
                <a:latin typeface="Times New Roman"/>
                <a:cs typeface="Calibri" panose="020F0502020204030204"/>
              </a:rPr>
              <a:t>48% of victims are killed by other means besides firearms and knives </a:t>
            </a:r>
            <a:r>
              <a:rPr lang="en-US" sz="3100" dirty="0">
                <a:latin typeface="Times New Roman"/>
                <a:ea typeface="+mn-lt"/>
                <a:cs typeface="+mn-lt"/>
              </a:rPr>
              <a:t>which includes strangulation, drowning, suffocation, and stabbing (Adams, n.d.),</a:t>
            </a:r>
            <a:r>
              <a:rPr lang="en-US" sz="3100" dirty="0">
                <a:latin typeface="Times New Roman"/>
                <a:cs typeface="Calibri" panose="020F0502020204030204"/>
              </a:rPr>
              <a:t> 23% are killed by knives, and 21% by firearms (Adams, </a:t>
            </a:r>
            <a:r>
              <a:rPr lang="en-US" sz="3100" dirty="0" err="1">
                <a:latin typeface="Times New Roman"/>
                <a:cs typeface="Calibri" panose="020F0502020204030204"/>
              </a:rPr>
              <a:t>n.d</a:t>
            </a:r>
            <a:r>
              <a:rPr lang="en-US" sz="3100" dirty="0">
                <a:latin typeface="Times New Roman"/>
                <a:cs typeface="Calibri" panose="020F0502020204030204"/>
              </a:rPr>
              <a:t>). </a:t>
            </a:r>
            <a:r>
              <a:rPr lang="en-US" sz="3100" b="1" dirty="0">
                <a:latin typeface="Times New Roman"/>
                <a:cs typeface="Calibri" panose="020F0502020204030204"/>
              </a:rPr>
              <a:t>Trans women, lesbian, and indigenous women are referred to as the invisible victims of this phenomena</a:t>
            </a:r>
            <a:r>
              <a:rPr lang="en-US" sz="3100" dirty="0">
                <a:latin typeface="Times New Roman"/>
                <a:cs typeface="Calibri" panose="020F0502020204030204"/>
              </a:rPr>
              <a:t>. This is due to the lack of information about it, lack of victim count, and attention from the media. According to a study by the LGBTQ rights group </a:t>
            </a:r>
            <a:r>
              <a:rPr lang="en-US" sz="3100" dirty="0" err="1">
                <a:latin typeface="Times New Roman"/>
                <a:cs typeface="Calibri" panose="020F0502020204030204"/>
              </a:rPr>
              <a:t>Letra</a:t>
            </a:r>
            <a:r>
              <a:rPr lang="en-US" sz="3100" dirty="0">
                <a:latin typeface="Times New Roman"/>
                <a:cs typeface="Calibri" panose="020F0502020204030204"/>
              </a:rPr>
              <a:t> S., </a:t>
            </a:r>
            <a:r>
              <a:rPr lang="en-US" sz="3100" b="0" i="0" u="none" strike="noStrike" dirty="0">
                <a:solidFill>
                  <a:srgbClr val="2A2A2A"/>
                </a:solidFill>
                <a:effectLst/>
                <a:latin typeface="Times New Roman"/>
                <a:cs typeface="Times New Roman"/>
              </a:rPr>
              <a:t>Mexico has become the world's second deadliest country after Brazil for transgender people, with 261 transgender women slain in </a:t>
            </a:r>
            <a:r>
              <a:rPr lang="en-US" sz="3100" dirty="0">
                <a:solidFill>
                  <a:srgbClr val="2A2A2A"/>
                </a:solidFill>
                <a:latin typeface="Times New Roman"/>
                <a:cs typeface="Times New Roman"/>
              </a:rPr>
              <a:t>2013-2018 (Associated Press, 2019).</a:t>
            </a:r>
            <a:r>
              <a:rPr lang="en-US" sz="3100" b="0" i="0" u="none" strike="noStrike" dirty="0">
                <a:solidFill>
                  <a:srgbClr val="2A2A2A"/>
                </a:solidFill>
                <a:effectLst/>
                <a:latin typeface="Times New Roman"/>
                <a:cs typeface="Times New Roman"/>
              </a:rPr>
              <a:t> Research has also found that there are higher rates of femicide in indigenous municipalities than in non-indigenous municipalities, 1.45 vs 1.26 per 100,00 females, respectively (Frias, 2022). In addition, Lesbian women are targeted due to their sexuality and romantic partners</a:t>
            </a:r>
            <a:r>
              <a:rPr lang="en-US" sz="3100" dirty="0">
                <a:solidFill>
                  <a:srgbClr val="2A2A2A"/>
                </a:solidFill>
                <a:latin typeface="Times New Roman"/>
                <a:cs typeface="Times New Roman"/>
              </a:rPr>
              <a:t>. </a:t>
            </a:r>
            <a:endParaRPr lang="en-US" sz="3100" b="0" i="0" u="none" strike="noStrike" dirty="0">
              <a:solidFill>
                <a:srgbClr val="2A2A2A"/>
              </a:solidFill>
              <a:effectLst/>
              <a:latin typeface="Times New Roman"/>
              <a:cs typeface="Times New Roman"/>
            </a:endParaRPr>
          </a:p>
          <a:p>
            <a:pPr lvl="1">
              <a:buFontTx/>
              <a:buChar char="-"/>
            </a:pPr>
            <a:endParaRPr lang="en-US" sz="3100" dirty="0">
              <a:latin typeface="Times New Roman"/>
              <a:cs typeface="Calibri" panose="020F0502020204030204"/>
            </a:endParaRPr>
          </a:p>
          <a:p>
            <a:pPr lvl="1">
              <a:buFontTx/>
              <a:buChar char="-"/>
            </a:pPr>
            <a:endParaRPr lang="en-US" sz="3200" dirty="0">
              <a:latin typeface="Times New Roman"/>
              <a:cs typeface="Calibri" panose="020F0502020204030204"/>
            </a:endParaRPr>
          </a:p>
          <a:p>
            <a:pPr lvl="1">
              <a:buFontTx/>
              <a:buChar char="-"/>
            </a:pPr>
            <a:endParaRPr lang="en-US" sz="3200" dirty="0">
              <a:latin typeface="Times New Roman"/>
              <a:cs typeface="Calibri" panose="020F0502020204030204"/>
            </a:endParaRPr>
          </a:p>
        </p:txBody>
      </p:sp>
      <p:sp>
        <p:nvSpPr>
          <p:cNvPr id="18" name="Text Placeholder 17"/>
          <p:cNvSpPr>
            <a:spLocks noGrp="1"/>
          </p:cNvSpPr>
          <p:nvPr>
            <p:ph type="body" sz="quarter" idx="31"/>
          </p:nvPr>
        </p:nvSpPr>
        <p:spPr>
          <a:xfrm>
            <a:off x="30621915" y="5079212"/>
            <a:ext cx="12801600" cy="1416316"/>
          </a:xfrm>
        </p:spPr>
        <p:txBody>
          <a:bodyPr/>
          <a:lstStyle/>
          <a:p>
            <a:r>
              <a:rPr lang="en-US" dirty="0">
                <a:ea typeface="Cambria"/>
              </a:rPr>
              <a:t>Proposed Revisions for Policy</a:t>
            </a:r>
            <a:endParaRPr lang="en-US" dirty="0"/>
          </a:p>
        </p:txBody>
      </p:sp>
      <p:sp>
        <p:nvSpPr>
          <p:cNvPr id="21" name="Text Placeholder 20"/>
          <p:cNvSpPr>
            <a:spLocks noGrp="1"/>
          </p:cNvSpPr>
          <p:nvPr>
            <p:ph type="body" sz="quarter" idx="34"/>
          </p:nvPr>
        </p:nvSpPr>
        <p:spPr>
          <a:xfrm>
            <a:off x="30593028" y="25106391"/>
            <a:ext cx="12801600" cy="1219200"/>
          </a:xfrm>
        </p:spPr>
        <p:txBody>
          <a:bodyPr/>
          <a:lstStyle/>
          <a:p>
            <a:r>
              <a:rPr lang="en-US" dirty="0"/>
              <a:t>Citations</a:t>
            </a:r>
          </a:p>
        </p:txBody>
      </p:sp>
      <p:sp>
        <p:nvSpPr>
          <p:cNvPr id="22" name="Content Placeholder 21"/>
          <p:cNvSpPr>
            <a:spLocks noGrp="1"/>
          </p:cNvSpPr>
          <p:nvPr>
            <p:ph sz="quarter" idx="35"/>
          </p:nvPr>
        </p:nvSpPr>
        <p:spPr>
          <a:xfrm>
            <a:off x="30569069" y="26328290"/>
            <a:ext cx="12769610" cy="6580266"/>
          </a:xfrm>
        </p:spPr>
        <p:txBody>
          <a:bodyPr vert="horz" lIns="365760" tIns="182880" rIns="91440" bIns="45720" rtlCol="0" anchor="t">
            <a:normAutofit fontScale="55000" lnSpcReduction="20000"/>
          </a:bodyPr>
          <a:lstStyle/>
          <a:p>
            <a:r>
              <a:rPr lang="en-US" dirty="0">
                <a:ea typeface="+mn-lt"/>
                <a:cs typeface="+mn-lt"/>
              </a:rPr>
              <a:t>Adams. (n.d.). Understanding the dynamics of femicide in Mexico. VISION OF HUMANITY. </a:t>
            </a:r>
            <a:r>
              <a:rPr lang="en-US" dirty="0">
                <a:ea typeface="+mn-lt"/>
                <a:cs typeface="+mn-lt"/>
                <a:hlinkClick r:id="rId5"/>
              </a:rPr>
              <a:t>https://www.visionofhumanity.org/understanding-the-dynamics-of-femicide-of-mexico/</a:t>
            </a:r>
            <a:endParaRPr lang="en-US">
              <a:ea typeface="+mn-lt"/>
              <a:cs typeface="+mn-lt"/>
            </a:endParaRPr>
          </a:p>
          <a:p>
            <a:r>
              <a:rPr lang="es-MX" dirty="0">
                <a:ea typeface="+mn-lt"/>
                <a:cs typeface="+mn-lt"/>
              </a:rPr>
              <a:t>Álvarez-Garavito, C., &amp; Acosta-González, H. N. (2021). </a:t>
            </a:r>
            <a:r>
              <a:rPr lang="en-US" dirty="0">
                <a:ea typeface="+mn-lt"/>
                <a:cs typeface="+mn-lt"/>
              </a:rPr>
              <a:t>Femicide in Latin America: An economic approach. </a:t>
            </a:r>
            <a:r>
              <a:rPr lang="es-MX" dirty="0">
                <a:ea typeface="+mn-lt"/>
                <a:cs typeface="+mn-lt"/>
              </a:rPr>
              <a:t>Revista Desarrollo Y Sociedad, 88, 11–42. </a:t>
            </a:r>
            <a:r>
              <a:rPr lang="es-MX" u="sng" dirty="0">
                <a:ea typeface="+mn-lt"/>
                <a:cs typeface="+mn-lt"/>
                <a:hlinkClick r:id="rId6"/>
              </a:rPr>
              <a:t>https://doi.org/10.13043/dys.88.1</a:t>
            </a:r>
            <a:endParaRPr lang="en-US">
              <a:ea typeface="+mn-lt"/>
              <a:cs typeface="+mn-lt"/>
            </a:endParaRPr>
          </a:p>
          <a:p>
            <a:r>
              <a:rPr lang="es-MX" dirty="0" err="1">
                <a:ea typeface="+mn-lt"/>
                <a:cs typeface="+mn-lt"/>
              </a:rPr>
              <a:t>Asociated</a:t>
            </a:r>
            <a:r>
              <a:rPr lang="es-MX" dirty="0">
                <a:ea typeface="+mn-lt"/>
                <a:cs typeface="+mn-lt"/>
              </a:rPr>
              <a:t> </a:t>
            </a:r>
            <a:r>
              <a:rPr lang="es-MX" dirty="0" err="1">
                <a:ea typeface="+mn-lt"/>
                <a:cs typeface="+mn-lt"/>
              </a:rPr>
              <a:t>Press</a:t>
            </a:r>
            <a:r>
              <a:rPr lang="es-MX" dirty="0">
                <a:ea typeface="+mn-lt"/>
                <a:cs typeface="+mn-lt"/>
              </a:rPr>
              <a:t> (2019)</a:t>
            </a:r>
          </a:p>
          <a:p>
            <a:r>
              <a:rPr lang="es-MX" dirty="0">
                <a:ea typeface="+mn-lt"/>
                <a:cs typeface="+mn-lt"/>
              </a:rPr>
              <a:t>Ahrens-</a:t>
            </a:r>
            <a:r>
              <a:rPr lang="es-MX" dirty="0" err="1">
                <a:ea typeface="+mn-lt"/>
                <a:cs typeface="+mn-lt"/>
              </a:rPr>
              <a:t>Viquez</a:t>
            </a:r>
            <a:r>
              <a:rPr lang="es-MX" dirty="0">
                <a:ea typeface="+mn-lt"/>
                <a:cs typeface="+mn-lt"/>
              </a:rPr>
              <a:t>, A. A. (2020, June 15). </a:t>
            </a:r>
            <a:r>
              <a:rPr lang="es-MX" dirty="0" err="1">
                <a:ea typeface="+mn-lt"/>
                <a:cs typeface="+mn-lt"/>
              </a:rPr>
              <a:t>Exploring</a:t>
            </a:r>
            <a:r>
              <a:rPr lang="es-MX" dirty="0">
                <a:ea typeface="+mn-lt"/>
                <a:cs typeface="+mn-lt"/>
              </a:rPr>
              <a:t> </a:t>
            </a:r>
            <a:r>
              <a:rPr lang="es-MX" dirty="0" err="1">
                <a:ea typeface="+mn-lt"/>
                <a:cs typeface="+mn-lt"/>
              </a:rPr>
              <a:t>the</a:t>
            </a:r>
            <a:r>
              <a:rPr lang="es-MX" dirty="0">
                <a:ea typeface="+mn-lt"/>
                <a:cs typeface="+mn-lt"/>
              </a:rPr>
              <a:t> Legal </a:t>
            </a:r>
            <a:r>
              <a:rPr lang="es-MX" dirty="0" err="1">
                <a:ea typeface="+mn-lt"/>
                <a:cs typeface="+mn-lt"/>
              </a:rPr>
              <a:t>Context</a:t>
            </a:r>
            <a:r>
              <a:rPr lang="es-MX" dirty="0">
                <a:ea typeface="+mn-lt"/>
                <a:cs typeface="+mn-lt"/>
              </a:rPr>
              <a:t> </a:t>
            </a:r>
            <a:r>
              <a:rPr lang="es-MX" dirty="0" err="1">
                <a:ea typeface="+mn-lt"/>
                <a:cs typeface="+mn-lt"/>
              </a:rPr>
              <a:t>of</a:t>
            </a:r>
            <a:r>
              <a:rPr lang="es-MX" dirty="0">
                <a:ea typeface="+mn-lt"/>
                <a:cs typeface="+mn-lt"/>
              </a:rPr>
              <a:t> </a:t>
            </a:r>
            <a:r>
              <a:rPr lang="es-MX" dirty="0" err="1">
                <a:ea typeface="+mn-lt"/>
                <a:cs typeface="+mn-lt"/>
              </a:rPr>
              <a:t>Femicide</a:t>
            </a:r>
            <a:r>
              <a:rPr lang="es-MX" dirty="0">
                <a:ea typeface="+mn-lt"/>
                <a:cs typeface="+mn-lt"/>
              </a:rPr>
              <a:t> in </a:t>
            </a:r>
            <a:r>
              <a:rPr lang="es-MX" dirty="0" err="1">
                <a:ea typeface="+mn-lt"/>
                <a:cs typeface="+mn-lt"/>
              </a:rPr>
              <a:t>Mexico</a:t>
            </a:r>
            <a:r>
              <a:rPr lang="es-MX" dirty="0">
                <a:ea typeface="+mn-lt"/>
                <a:cs typeface="+mn-lt"/>
              </a:rPr>
              <a:t>. JUSTICE IN MEXICO. https://justiceinmexico.org/legal-context-femicide-mexico/</a:t>
            </a:r>
          </a:p>
          <a:p>
            <a:r>
              <a:rPr lang="es-MX" dirty="0" err="1">
                <a:ea typeface="+mn-lt"/>
                <a:cs typeface="+mn-lt"/>
              </a:rPr>
              <a:t>Baldry</a:t>
            </a:r>
            <a:r>
              <a:rPr lang="es-MX" dirty="0">
                <a:ea typeface="+mn-lt"/>
                <a:cs typeface="+mn-lt"/>
              </a:rPr>
              <a:t>, A. C., &amp; </a:t>
            </a:r>
            <a:r>
              <a:rPr lang="es-MX" dirty="0" err="1">
                <a:ea typeface="+mn-lt"/>
                <a:cs typeface="+mn-lt"/>
              </a:rPr>
              <a:t>Magalhaes</a:t>
            </a:r>
            <a:r>
              <a:rPr lang="es-MX" dirty="0">
                <a:ea typeface="+mn-lt"/>
                <a:cs typeface="+mn-lt"/>
              </a:rPr>
              <a:t>, M. J. (2018). </a:t>
            </a:r>
            <a:r>
              <a:rPr lang="en-US" dirty="0">
                <a:ea typeface="+mn-lt"/>
                <a:cs typeface="+mn-lt"/>
              </a:rPr>
              <a:t>Prevention of femicide. In S. Weil, C. Corradi, &amp; M. Naudi (Eds.), Femicide across Europe: Theory, research and prevention (pp. 71-92). Bristol: Policy Press.</a:t>
            </a:r>
            <a:endParaRPr lang="en-US"/>
          </a:p>
          <a:p>
            <a:r>
              <a:rPr lang="en-US" dirty="0">
                <a:ea typeface="+mn-lt"/>
                <a:cs typeface="+mn-lt"/>
              </a:rPr>
              <a:t>Canedo, A. P., &amp; Morse, S. M. (2019). An Estimation of the Effect of Women’s Employment on the Prevalence of Intimate Partner Violence in Mexico. Journal of Interpersonal Violence, 36(19–20), NP10594–NP10618. </a:t>
            </a:r>
            <a:r>
              <a:rPr lang="en-US" dirty="0">
                <a:ea typeface="+mn-lt"/>
                <a:cs typeface="+mn-lt"/>
                <a:hlinkClick r:id="rId7"/>
              </a:rPr>
              <a:t>https://doi.org/10.1177/0886260519876016</a:t>
            </a:r>
            <a:endParaRPr lang="en-US">
              <a:ea typeface="+mn-lt"/>
              <a:cs typeface="+mn-lt"/>
            </a:endParaRPr>
          </a:p>
          <a:p>
            <a:r>
              <a:rPr lang="en-US" dirty="0">
                <a:ea typeface="+mn-lt"/>
                <a:cs typeface="+mn-lt"/>
              </a:rPr>
              <a:t>Eagan, M. (2020, November 30). Indigenous Women: The Invisible Victims of Femicide in Mexico. Harvard International Review. </a:t>
            </a:r>
            <a:r>
              <a:rPr lang="en-US" u="sng" dirty="0">
                <a:ea typeface="+mn-lt"/>
                <a:cs typeface="+mn-lt"/>
                <a:hlinkClick r:id="rId8"/>
              </a:rPr>
              <a:t>https://hir.harvard.edu/indigenous-women-victims-of-femicide-in-mexico/</a:t>
            </a:r>
            <a:endParaRPr lang="en-US">
              <a:ea typeface="+mn-lt"/>
              <a:cs typeface="+mn-lt"/>
            </a:endParaRPr>
          </a:p>
          <a:p>
            <a:r>
              <a:rPr lang="en-US" dirty="0" err="1">
                <a:ea typeface="+mn-lt"/>
                <a:cs typeface="+mn-lt"/>
              </a:rPr>
              <a:t>Frías</a:t>
            </a:r>
            <a:r>
              <a:rPr lang="en-US" dirty="0">
                <a:ea typeface="+mn-lt"/>
                <a:cs typeface="+mn-lt"/>
              </a:rPr>
              <a:t>, S. M. (2021). Femicide and Feminicide in Mexico: Patterns and Trends in Indigenous and Non-Indigenous Regions. Feminist Criminology, 155708512110293. </a:t>
            </a:r>
            <a:r>
              <a:rPr lang="en-US" u="sng" dirty="0">
                <a:ea typeface="+mn-lt"/>
                <a:cs typeface="+mn-lt"/>
                <a:hlinkClick r:id="rId9"/>
              </a:rPr>
              <a:t>https://doi.org/10.1177/15570851211029377</a:t>
            </a:r>
            <a:endParaRPr lang="en-US">
              <a:ea typeface="+mn-lt"/>
              <a:cs typeface="+mn-lt"/>
            </a:endParaRPr>
          </a:p>
          <a:p>
            <a:r>
              <a:rPr lang="en-US" dirty="0">
                <a:ea typeface="+mn-lt"/>
                <a:cs typeface="+mn-lt"/>
              </a:rPr>
              <a:t>McGinnis, T. D., Rodriguez Ferreira, O., &amp; Shirk, D. A. (2022). Analyzing the Problem of Femicide: The Role of Special Prosecutors in Combatting Violence Against Women. JUSTICE IN MEXICO WORKING PAPER SERIES.</a:t>
            </a:r>
          </a:p>
          <a:p>
            <a:r>
              <a:rPr lang="en-US" dirty="0" err="1">
                <a:latin typeface="Times New Roman"/>
                <a:ea typeface="+mn-lt"/>
                <a:cs typeface="Times New Roman"/>
              </a:rPr>
              <a:t>Secretariado</a:t>
            </a:r>
            <a:r>
              <a:rPr lang="en-US" dirty="0">
                <a:latin typeface="Times New Roman"/>
                <a:ea typeface="+mn-lt"/>
                <a:cs typeface="Times New Roman"/>
              </a:rPr>
              <a:t> </a:t>
            </a:r>
            <a:r>
              <a:rPr lang="en-US" dirty="0" err="1">
                <a:latin typeface="Times New Roman"/>
                <a:ea typeface="+mn-lt"/>
                <a:cs typeface="Times New Roman"/>
              </a:rPr>
              <a:t>Ejecutivo</a:t>
            </a:r>
            <a:r>
              <a:rPr lang="en-US" dirty="0">
                <a:latin typeface="Times New Roman"/>
                <a:ea typeface="+mn-lt"/>
                <a:cs typeface="Times New Roman"/>
              </a:rPr>
              <a:t> de Sistema Nacional de Seguridad Pública (SESNSP)</a:t>
            </a:r>
            <a:endParaRPr lang="en-US" dirty="0">
              <a:ea typeface="+mn-lt"/>
              <a:cs typeface="+mn-lt"/>
            </a:endParaRPr>
          </a:p>
          <a:p>
            <a:r>
              <a:rPr lang="en-US" dirty="0">
                <a:ea typeface="+mn-lt"/>
                <a:cs typeface="+mn-lt"/>
              </a:rPr>
              <a:t>UN Women. (2015, November). A FRAMEWORK TO UNDERPIN ACTION TO PREVENT VIOLENCE AGAINST WOMEN. </a:t>
            </a:r>
            <a:r>
              <a:rPr lang="en-US" u="sng" dirty="0">
                <a:ea typeface="+mn-lt"/>
                <a:cs typeface="+mn-lt"/>
                <a:hlinkClick r:id="rId10"/>
              </a:rPr>
              <a:t>https://www.unwomen.org/sites/default/files/Headquarters/Attachments/Sections/Library/Publications/2015/Prevention_Framework_unwomen_nov2015.pdf</a:t>
            </a:r>
            <a:endParaRPr lang="en-US">
              <a:ea typeface="+mn-lt"/>
              <a:cs typeface="+mn-lt"/>
            </a:endParaRPr>
          </a:p>
          <a:p>
            <a:r>
              <a:rPr lang="en-US" dirty="0">
                <a:ea typeface="+mn-lt"/>
                <a:cs typeface="+mn-lt"/>
              </a:rPr>
              <a:t>UN Women. (2020, November 17). Take action: 10 ways you can help end violence against women, even during a pandemic. UN Women Headquarters. </a:t>
            </a:r>
            <a:r>
              <a:rPr lang="en-US" dirty="0">
                <a:ea typeface="+mn-lt"/>
                <a:cs typeface="+mn-lt"/>
                <a:hlinkClick r:id="rId11"/>
              </a:rPr>
              <a:t>https://www.unwomen.org/en/news/stories/2020/11/compilation-take-action-to-help-end-violence-against-women</a:t>
            </a:r>
            <a:endParaRPr lang="en-US">
              <a:ea typeface="+mn-lt"/>
              <a:cs typeface="+mn-lt"/>
            </a:endParaRPr>
          </a:p>
          <a:p>
            <a:endParaRPr lang="en-US" dirty="0">
              <a:cs typeface="Calibri"/>
            </a:endParaRPr>
          </a:p>
          <a:p>
            <a:endParaRPr lang="en-US" dirty="0">
              <a:cs typeface="Calibri"/>
            </a:endParaRPr>
          </a:p>
        </p:txBody>
      </p:sp>
      <p:pic>
        <p:nvPicPr>
          <p:cNvPr id="19" name="Picture 19" descr="Logo&#10;&#10;Description automatically generated">
            <a:extLst>
              <a:ext uri="{FF2B5EF4-FFF2-40B4-BE49-F238E27FC236}">
                <a16:creationId xmlns:a16="http://schemas.microsoft.com/office/drawing/2014/main" id="{B949FDF6-1A52-4A22-BE0B-4EF3E9CBFADA}"/>
              </a:ext>
            </a:extLst>
          </p:cNvPr>
          <p:cNvPicPr>
            <a:picLocks noGrp="1" noChangeAspect="1"/>
          </p:cNvPicPr>
          <p:nvPr>
            <p:ph sz="quarter" idx="23"/>
          </p:nvPr>
        </p:nvPicPr>
        <p:blipFill>
          <a:blip r:embed="rId12"/>
          <a:stretch>
            <a:fillRect/>
          </a:stretch>
        </p:blipFill>
        <p:spPr>
          <a:xfrm>
            <a:off x="481839" y="558594"/>
            <a:ext cx="3562425" cy="3969778"/>
          </a:xfrm>
        </p:spPr>
      </p:pic>
      <p:pic>
        <p:nvPicPr>
          <p:cNvPr id="20" name="Picture 19" descr="Logo&#10;&#10;Description automatically generated">
            <a:extLst>
              <a:ext uri="{FF2B5EF4-FFF2-40B4-BE49-F238E27FC236}">
                <a16:creationId xmlns:a16="http://schemas.microsoft.com/office/drawing/2014/main" id="{C52B8C0D-88AC-42D2-AE47-411D28033F67}"/>
              </a:ext>
            </a:extLst>
          </p:cNvPr>
          <p:cNvPicPr>
            <a:picLocks noChangeAspect="1"/>
          </p:cNvPicPr>
          <p:nvPr/>
        </p:nvPicPr>
        <p:blipFill>
          <a:blip r:embed="rId12"/>
          <a:stretch>
            <a:fillRect/>
          </a:stretch>
        </p:blipFill>
        <p:spPr>
          <a:xfrm>
            <a:off x="39835670" y="537511"/>
            <a:ext cx="3562425" cy="3969778"/>
          </a:xfrm>
          <a:prstGeom prst="rect">
            <a:avLst/>
          </a:prstGeom>
        </p:spPr>
      </p:pic>
      <p:sp>
        <p:nvSpPr>
          <p:cNvPr id="3" name="Content Placeholder 11">
            <a:extLst>
              <a:ext uri="{FF2B5EF4-FFF2-40B4-BE49-F238E27FC236}">
                <a16:creationId xmlns:a16="http://schemas.microsoft.com/office/drawing/2014/main" id="{33E3EB1D-5BAB-4E48-952C-121D60BDD1BD}"/>
              </a:ext>
            </a:extLst>
          </p:cNvPr>
          <p:cNvSpPr txBox="1">
            <a:spLocks/>
          </p:cNvSpPr>
          <p:nvPr/>
        </p:nvSpPr>
        <p:spPr>
          <a:xfrm>
            <a:off x="30557934" y="6494812"/>
            <a:ext cx="13271598" cy="18161987"/>
          </a:xfrm>
          <a:prstGeom prst="rect">
            <a:avLst/>
          </a:prstGeom>
        </p:spPr>
        <p:txBody>
          <a:bodyPr vert="horz" lIns="365760" tIns="182880" rIns="91440" bIns="45720" rtlCol="0" anchor="t">
            <a:noAutofit/>
          </a:bodyPr>
          <a:lstStyle>
            <a:lvl1pPr marL="457200" indent="-457200" algn="l" defTabSz="4389120" rtl="0" eaLnBrk="1" latinLnBrk="0" hangingPunct="1">
              <a:lnSpc>
                <a:spcPct val="100000"/>
              </a:lnSpc>
              <a:spcBef>
                <a:spcPts val="1200"/>
              </a:spcBef>
              <a:buClr>
                <a:schemeClr val="accent2"/>
              </a:buClr>
              <a:buFont typeface="Arial" panose="020B0604020202020204" pitchFamily="34" charset="0"/>
              <a:buChar char="•"/>
              <a:defRPr sz="2800" kern="1200" baseline="0">
                <a:solidFill>
                  <a:schemeClr val="tx1"/>
                </a:solidFill>
                <a:latin typeface="+mn-lt"/>
                <a:ea typeface="+mn-ea"/>
                <a:cs typeface="+mn-cs"/>
              </a:defRPr>
            </a:lvl1pPr>
            <a:lvl2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2pPr>
            <a:lvl3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3pPr>
            <a:lvl4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4pPr>
            <a:lvl5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5pPr>
            <a:lvl6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6pPr>
            <a:lvl7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7pPr>
            <a:lvl8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8pPr>
            <a:lvl9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9pPr>
          </a:lstStyle>
          <a:p>
            <a:pPr marL="0" indent="0">
              <a:buNone/>
            </a:pPr>
            <a:r>
              <a:rPr lang="en-US" sz="3000" dirty="0">
                <a:latin typeface="Times New Roman"/>
                <a:ea typeface="+mn-lt"/>
                <a:cs typeface="+mn-lt"/>
              </a:rPr>
              <a:t>Research supports legislations against IPV and femicide in Latin America is a step forward to the eradication of violence against women and efforts to penalize femicide guarantees women’s access to justice. The concern lies in whether the government will enforce the laws and legislation. The lack of action from the government creates a perception that individuals can get away with such violence, which only intensifies the problem. The government must fully commit to eradicate all forms of violence against women because by doing so the criminal’s perception of the probability of arrest and punishment will deter harm-doers from perpetrating femicide (Álvarez-Garavito &amp; Acosta-González, 2021). </a:t>
            </a:r>
          </a:p>
          <a:p>
            <a:pPr marL="0" indent="0">
              <a:buNone/>
            </a:pPr>
            <a:r>
              <a:rPr lang="en-US" sz="3000" dirty="0">
                <a:latin typeface="Times New Roman"/>
                <a:cs typeface="Calibri"/>
              </a:rPr>
              <a:t>To help support Mexico's battle against femicide and support Article 325 of Mexico's penal code revisions suggested are: </a:t>
            </a:r>
          </a:p>
          <a:p>
            <a:r>
              <a:rPr lang="en-US" sz="3000" dirty="0">
                <a:latin typeface="Times New Roman"/>
                <a:cs typeface="Calibri"/>
              </a:rPr>
              <a:t>Establish stronger penalties for gender-related violence and other crimes that involve aggravating circumstances of gender violence, since IPV is a contributing factor to femicides. The crime of IPV, referred as domestic violence in MX, needs to have a higher penalty. The usual penalty is 6 months to 4 years imprisonment. In addition, Batter intervention must be mandated. </a:t>
            </a:r>
          </a:p>
          <a:p>
            <a:pPr>
              <a:buFont typeface="Calibri" panose="020B0604020202020204" pitchFamily="34" charset="0"/>
              <a:buChar char="-"/>
            </a:pPr>
            <a:r>
              <a:rPr lang="en-US" sz="3000" dirty="0">
                <a:latin typeface="Times New Roman"/>
                <a:cs typeface="Calibri"/>
              </a:rPr>
              <a:t>A revision of the federal penal code which includes “</a:t>
            </a:r>
            <a:r>
              <a:rPr lang="en-US" sz="3000" dirty="0" err="1">
                <a:latin typeface="Times New Roman"/>
                <a:cs typeface="Calibri"/>
              </a:rPr>
              <a:t>lesbofeminicidio</a:t>
            </a:r>
            <a:r>
              <a:rPr lang="en-US" sz="3000" dirty="0">
                <a:latin typeface="Times New Roman"/>
                <a:cs typeface="Calibri"/>
              </a:rPr>
              <a:t>” (the murder of a woman because she loves or loved another woman) and “</a:t>
            </a:r>
            <a:r>
              <a:rPr lang="en-US" sz="3000" dirty="0" err="1">
                <a:latin typeface="Times New Roman"/>
                <a:cs typeface="Calibri"/>
              </a:rPr>
              <a:t>transfeminicidio</a:t>
            </a:r>
            <a:r>
              <a:rPr lang="en-US" sz="3000" dirty="0">
                <a:latin typeface="Times New Roman"/>
                <a:cs typeface="Calibri"/>
              </a:rPr>
              <a:t>” (the murder of a woman because she is a transgender or transsexual woman). The state of Jalisco includes this in their code under the additional gender reason of “when the perpetrator acts for reasons of homophobia.”</a:t>
            </a:r>
          </a:p>
          <a:p>
            <a:pPr>
              <a:buFont typeface="Calibri" panose="020B0604020202020204" pitchFamily="34" charset="0"/>
              <a:buChar char="-"/>
            </a:pPr>
            <a:r>
              <a:rPr lang="en-US" sz="3000" dirty="0">
                <a:latin typeface="Times New Roman"/>
                <a:cs typeface="Calibri"/>
              </a:rPr>
              <a:t>The inclusion of mandatory proper demographic information of the victims in order to have the accurate number of indigenous/trans/lesbian women who meet their demise through femicide</a:t>
            </a:r>
          </a:p>
          <a:p>
            <a:pPr>
              <a:buFont typeface="Calibri" panose="020B0604020202020204" pitchFamily="34" charset="0"/>
              <a:buChar char="-"/>
            </a:pPr>
            <a:r>
              <a:rPr lang="en-US" sz="3000" dirty="0">
                <a:latin typeface="Times New Roman"/>
                <a:cs typeface="Calibri"/>
              </a:rPr>
              <a:t>Create and support special prosecutorial units solely for the investigation and prosecution of femicides in all states. This includes additional resources by the state and specialized training for all involved in law enforcement to support the investigation and prosecution of femicides. </a:t>
            </a:r>
          </a:p>
          <a:p>
            <a:pPr>
              <a:buFont typeface="Calibri" panose="020B0604020202020204" pitchFamily="34" charset="0"/>
              <a:buChar char="-"/>
            </a:pPr>
            <a:r>
              <a:rPr lang="en-US" sz="3000" dirty="0">
                <a:latin typeface="Times New Roman"/>
                <a:cs typeface="Calibri"/>
              </a:rPr>
              <a:t> (Álvarez-Garavito &amp; Acosta-González, 2021; </a:t>
            </a:r>
            <a:r>
              <a:rPr lang="en-US" sz="3000" dirty="0" err="1">
                <a:latin typeface="Times New Roman"/>
                <a:cs typeface="Calibri"/>
              </a:rPr>
              <a:t>Frías</a:t>
            </a:r>
            <a:r>
              <a:rPr lang="en-US" sz="3000" dirty="0">
                <a:latin typeface="Times New Roman"/>
                <a:cs typeface="Calibri"/>
              </a:rPr>
              <a:t>, 2021;  McGinnis, Rodriguez Ferreira, &amp; Shirk, 2022). </a:t>
            </a:r>
          </a:p>
          <a:p>
            <a:pPr marL="0" indent="0">
              <a:buNone/>
            </a:pPr>
            <a:r>
              <a:rPr lang="en-US" sz="3000" dirty="0">
                <a:latin typeface="Times New Roman"/>
                <a:cs typeface="Calibri"/>
              </a:rPr>
              <a:t>However, femicide is a societal problem, so it is also necessary to find ways to deter harmful behavior and ideology that contributes to this problem. Public policies by the Mexican state need to be enacted to tackle femicides and they need to be tailored in a way where it addresses particularities and needs of different social groups. In addition, preventative action is needed like </a:t>
            </a:r>
            <a:r>
              <a:rPr lang="en-US" sz="3000" dirty="0">
                <a:latin typeface="Times New Roman"/>
                <a:ea typeface="+mn-lt"/>
                <a:cs typeface="+mn-lt"/>
              </a:rPr>
              <a:t>increasing campaigns and early education in the pervasion of violence against women. Funding is needed for these changes and the lack of it can cause a weakness in this plan. </a:t>
            </a:r>
            <a:endParaRPr lang="en-US" sz="3000" dirty="0">
              <a:latin typeface="Times New Roman"/>
              <a:cs typeface="Calibri"/>
            </a:endParaRPr>
          </a:p>
          <a:p>
            <a:pPr marL="0" indent="0">
              <a:buNone/>
            </a:pPr>
            <a:endParaRPr lang="en-US" sz="3000" dirty="0">
              <a:latin typeface="Times New Roman"/>
              <a:cs typeface="Calibri"/>
            </a:endParaRPr>
          </a:p>
        </p:txBody>
      </p:sp>
      <p:pic>
        <p:nvPicPr>
          <p:cNvPr id="15" name="Recorded Sound">
            <a:hlinkClick r:id="" action="ppaction://media"/>
            <a:extLst>
              <a:ext uri="{FF2B5EF4-FFF2-40B4-BE49-F238E27FC236}">
                <a16:creationId xmlns:a16="http://schemas.microsoft.com/office/drawing/2014/main" id="{48330C5F-0D90-9A29-52EB-BF0CBB155A78}"/>
              </a:ext>
            </a:extLst>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7492756" y="2723974"/>
            <a:ext cx="487363" cy="487363"/>
          </a:xfrm>
          <a:prstGeom prst="rect">
            <a:avLst/>
          </a:prstGeom>
        </p:spPr>
      </p:pic>
    </p:spTree>
    <p:extLst>
      <p:ext uri="{BB962C8B-B14F-4D97-AF65-F5344CB8AC3E}">
        <p14:creationId xmlns:p14="http://schemas.microsoft.com/office/powerpoint/2010/main" val="931198942"/>
      </p:ext>
    </p:extLst>
  </p:cSld>
  <p:clrMapOvr>
    <a:masterClrMapping/>
  </p:clrMapOvr>
  <mc:AlternateContent xmlns:mc="http://schemas.openxmlformats.org/markup-compatibility/2006" xmlns:p14="http://schemas.microsoft.com/office/powerpoint/2010/main">
    <mc:Choice Requires="p14">
      <p:transition spd="slow" p14:dur="2000" advTm="232233"/>
    </mc:Choice>
    <mc:Fallback xmlns="">
      <p:transition spd="slow" advTm="23223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32233" fill="hold"/>
                                        <p:tgtEl>
                                          <p:spTgt spid="1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5"/>
                </p:tgtEl>
              </p:cMediaNode>
            </p:audio>
          </p:childTnLst>
        </p:cTn>
      </p:par>
    </p:tnLst>
  </p:timing>
</p:sld>
</file>

<file path=ppt/theme/theme1.xml><?xml version="1.0" encoding="utf-8"?>
<a:theme xmlns:a="http://schemas.openxmlformats.org/drawingml/2006/main" name="Medical Poster">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4C5A6A"/>
      </a:hlink>
      <a:folHlink>
        <a:srgbClr val="808DA0"/>
      </a:folHlink>
    </a:clrScheme>
    <a:fontScheme name="Cambria-Calibri">
      <a:majorFont>
        <a:latin typeface="Cambria" panose="02040503050406030204"/>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4"/>
        </a:solidFill>
        <a:ln>
          <a:noFill/>
        </a:ln>
      </a:spPr>
      <a:bodyPr rtlCol="0" anchor="ctr"/>
      <a:lstStyle>
        <a:defPPr algn="ctr">
          <a:defRPr sz="6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accent4"/>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6000" dirty="0" err="1" smtClean="0"/>
        </a:defPPr>
      </a:lstStyle>
    </a:txDef>
  </a:objectDefaults>
  <a:extraClrSchemeLst/>
  <a:extLst>
    <a:ext uri="{05A4C25C-085E-4340-85A3-A5531E510DB2}">
      <thm15:themeFamily xmlns:thm15="http://schemas.microsoft.com/office/thememl/2012/main" name="Presentation1" id="{55A68E73-61CB-4542-8C48-DCBB2482A3D5}" vid="{6A3CA63D-1E3C-4681-8668-89277FEB3FEB}"/>
    </a:ext>
  </a:extLst>
</a:theme>
</file>

<file path=ppt/theme/theme2.xml><?xml version="1.0" encoding="utf-8"?>
<a:theme xmlns:a="http://schemas.openxmlformats.org/drawingml/2006/main" name="Office Theme">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4C5A6A"/>
      </a:hlink>
      <a:folHlink>
        <a:srgbClr val="808DA0"/>
      </a:folHlink>
    </a:clrScheme>
    <a:fontScheme name="Cambria-Calibri">
      <a:majorFont>
        <a:latin typeface="Cambria" panose="02040503050406030204"/>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4C5A6A"/>
      </a:hlink>
      <a:folHlink>
        <a:srgbClr val="808DA0"/>
      </a:folHlink>
    </a:clrScheme>
    <a:fontScheme name="Cambria-Calibri">
      <a:majorFont>
        <a:latin typeface="Cambria" panose="02040503050406030204"/>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03c20ee3-d9e4-4ef5-b8a5-dc19f21b36cb"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FABF1DBDB822449B1B76E66AC3ABAD8" ma:contentTypeVersion="12" ma:contentTypeDescription="Create a new document." ma:contentTypeScope="" ma:versionID="dcefa24b1f37cb80252929ee44f144b3">
  <xsd:schema xmlns:xsd="http://www.w3.org/2001/XMLSchema" xmlns:xs="http://www.w3.org/2001/XMLSchema" xmlns:p="http://schemas.microsoft.com/office/2006/metadata/properties" xmlns:ns3="03c20ee3-d9e4-4ef5-b8a5-dc19f21b36cb" targetNamespace="http://schemas.microsoft.com/office/2006/metadata/properties" ma:root="true" ma:fieldsID="55c18f59a3d659b4bb15bfac78e95e58" ns3:_="">
    <xsd:import namespace="03c20ee3-d9e4-4ef5-b8a5-dc19f21b36cb"/>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element ref="ns3:MediaServiceSearchProperties"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3c20ee3-d9e4-4ef5-b8a5-dc19f21b36c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SearchProperties" ma:index="18" nillable="true" ma:displayName="MediaServiceSearchProperties" ma:hidden="true" ma:internalName="MediaServiceSearchProperties" ma:readOnly="true">
      <xsd:simpleType>
        <xsd:restriction base="dms:Note"/>
      </xsd:simpleType>
    </xsd:element>
    <xsd:element name="_activity" ma:index="19"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92EBA39-BA39-45D4-9F10-21719AA69F2A}">
  <ds:schemaRefs>
    <ds:schemaRef ds:uri="http://purl.org/dc/dcmitype/"/>
    <ds:schemaRef ds:uri="http://purl.org/dc/elements/1.1/"/>
    <ds:schemaRef ds:uri="http://www.w3.org/XML/1998/namespace"/>
    <ds:schemaRef ds:uri="http://schemas.microsoft.com/office/2006/documentManagement/types"/>
    <ds:schemaRef ds:uri="http://schemas.microsoft.com/office/infopath/2007/PartnerControls"/>
    <ds:schemaRef ds:uri="http://schemas.openxmlformats.org/package/2006/metadata/core-properties"/>
    <ds:schemaRef ds:uri="03c20ee3-d9e4-4ef5-b8a5-dc19f21b36cb"/>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AC4D5F0D-28D7-44D4-9A35-D73A5D0DF19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3c20ee3-d9e4-4ef5-b8a5-dc19f21b36c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C02B0CC-DAB5-475A-8F25-99625B524DE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1953</TotalTime>
  <Words>2398</Words>
  <Application>Microsoft Office PowerPoint</Application>
  <PresentationFormat>Custom</PresentationFormat>
  <Paragraphs>61</Paragraphs>
  <Slides>1</Slides>
  <Notes>1</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Cambria</vt:lpstr>
      <vt:lpstr>Times New Roman</vt:lpstr>
      <vt:lpstr>Medical Poster</vt:lpstr>
      <vt:lpstr>Femicide Prevention in Mexico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[Poster Title] Lorem ipsum dolor sit amet, consectetuer adipiscing elit maecenas porttitor congue massa fusce</dc:title>
  <dc:creator>Deicie Vasquez</dc:creator>
  <cp:lastModifiedBy>Diveny, Colleen</cp:lastModifiedBy>
  <cp:revision>4</cp:revision>
  <dcterms:created xsi:type="dcterms:W3CDTF">2022-02-07T15:39:08Z</dcterms:created>
  <dcterms:modified xsi:type="dcterms:W3CDTF">2023-02-06T19:18:04Z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0x010100AFABF1DBDB822449B1B76E66AC3ABAD8</vt:lpwstr>
  </property>
</Properties>
</file>