
<file path=[Content_Types].xml><?xml version="1.0" encoding="utf-8"?>
<Types xmlns="http://schemas.openxmlformats.org/package/2006/content-types">
  <Default Extension="fntdata" ContentType="application/x-fontdata"/>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handoutMasterIdLst>
    <p:handoutMasterId r:id="rId3"/>
  </p:handoutMasterIdLst>
  <p:sldIdLst>
    <p:sldId id="259" r:id="rId2"/>
  </p:sldIdLst>
  <p:sldSz cx="43891200" cy="32918400"/>
  <p:notesSz cx="6953250" cy="9239250"/>
  <p:embeddedFontLst>
    <p:embeddedFont>
      <p:font typeface="Nunito" pitchFamily="2" charset="0"/>
      <p:regular r:id="rId4"/>
      <p:bold r:id="rId5"/>
      <p:italic r:id="rId6"/>
      <p:boldItalic r:id="rId7"/>
    </p:embeddedFont>
    <p:embeddedFont>
      <p:font typeface="Open Sans" panose="020B0606030504020204" pitchFamily="34" charset="0"/>
      <p:regular r:id="rId8"/>
      <p:bold r:id="rId9"/>
      <p:italic r:id="rId10"/>
      <p:boldItalic r:id="rId11"/>
    </p:embeddedFont>
  </p:embeddedFontLst>
  <p:custDataLst>
    <p:tags r:id="rId12"/>
  </p:custDataLst>
  <p:defaultTextStyle>
    <a:defPPr>
      <a:defRPr lang="en-US"/>
    </a:defPPr>
    <a:lvl1pPr algn="ctr" rtl="0" fontAlgn="base">
      <a:spcBef>
        <a:spcPct val="0"/>
      </a:spcBef>
      <a:spcAft>
        <a:spcPct val="0"/>
      </a:spcAft>
      <a:defRPr sz="4300" b="1" kern="1200">
        <a:solidFill>
          <a:srgbClr val="FF9900"/>
        </a:solidFill>
        <a:latin typeface="Arial"/>
        <a:ea typeface="+mn-ea"/>
        <a:cs typeface="+mn-cs"/>
      </a:defRPr>
    </a:lvl1pPr>
    <a:lvl2pPr marL="457200" algn="ctr" rtl="0" fontAlgn="base">
      <a:spcBef>
        <a:spcPct val="0"/>
      </a:spcBef>
      <a:spcAft>
        <a:spcPct val="0"/>
      </a:spcAft>
      <a:defRPr sz="4300" b="1" kern="1200">
        <a:solidFill>
          <a:srgbClr val="FF9900"/>
        </a:solidFill>
        <a:latin typeface="Arial"/>
        <a:ea typeface="+mn-ea"/>
        <a:cs typeface="+mn-cs"/>
      </a:defRPr>
    </a:lvl2pPr>
    <a:lvl3pPr marL="914400" algn="ctr" rtl="0" fontAlgn="base">
      <a:spcBef>
        <a:spcPct val="0"/>
      </a:spcBef>
      <a:spcAft>
        <a:spcPct val="0"/>
      </a:spcAft>
      <a:defRPr sz="4300" b="1" kern="1200">
        <a:solidFill>
          <a:srgbClr val="FF9900"/>
        </a:solidFill>
        <a:latin typeface="Arial"/>
        <a:ea typeface="+mn-ea"/>
        <a:cs typeface="+mn-cs"/>
      </a:defRPr>
    </a:lvl3pPr>
    <a:lvl4pPr marL="1371600" algn="ctr" rtl="0" fontAlgn="base">
      <a:spcBef>
        <a:spcPct val="0"/>
      </a:spcBef>
      <a:spcAft>
        <a:spcPct val="0"/>
      </a:spcAft>
      <a:defRPr sz="4300" b="1" kern="1200">
        <a:solidFill>
          <a:srgbClr val="FF9900"/>
        </a:solidFill>
        <a:latin typeface="Arial"/>
        <a:ea typeface="+mn-ea"/>
        <a:cs typeface="+mn-cs"/>
      </a:defRPr>
    </a:lvl4pPr>
    <a:lvl5pPr marL="1828800" algn="ctr" rtl="0" fontAlgn="base">
      <a:spcBef>
        <a:spcPct val="0"/>
      </a:spcBef>
      <a:spcAft>
        <a:spcPct val="0"/>
      </a:spcAft>
      <a:defRPr sz="4300" b="1" kern="1200">
        <a:solidFill>
          <a:srgbClr val="FF9900"/>
        </a:solidFill>
        <a:latin typeface="Arial"/>
        <a:ea typeface="+mn-ea"/>
        <a:cs typeface="+mn-cs"/>
      </a:defRPr>
    </a:lvl5pPr>
    <a:lvl6pPr marL="2286000" algn="l" defTabSz="914400" rtl="0" eaLnBrk="1" latinLnBrk="0" hangingPunct="1">
      <a:defRPr sz="4300" b="1" kern="1200">
        <a:solidFill>
          <a:srgbClr val="FF9900"/>
        </a:solidFill>
        <a:latin typeface="Arial"/>
        <a:ea typeface="+mn-ea"/>
        <a:cs typeface="+mn-cs"/>
      </a:defRPr>
    </a:lvl6pPr>
    <a:lvl7pPr marL="2743200" algn="l" defTabSz="914400" rtl="0" eaLnBrk="1" latinLnBrk="0" hangingPunct="1">
      <a:defRPr sz="4300" b="1" kern="1200">
        <a:solidFill>
          <a:srgbClr val="FF9900"/>
        </a:solidFill>
        <a:latin typeface="Arial"/>
        <a:ea typeface="+mn-ea"/>
        <a:cs typeface="+mn-cs"/>
      </a:defRPr>
    </a:lvl7pPr>
    <a:lvl8pPr marL="3200400" algn="l" defTabSz="914400" rtl="0" eaLnBrk="1" latinLnBrk="0" hangingPunct="1">
      <a:defRPr sz="4300" b="1" kern="1200">
        <a:solidFill>
          <a:srgbClr val="FF9900"/>
        </a:solidFill>
        <a:latin typeface="Arial"/>
        <a:ea typeface="+mn-ea"/>
        <a:cs typeface="+mn-cs"/>
      </a:defRPr>
    </a:lvl8pPr>
    <a:lvl9pPr marL="3657600" algn="l" defTabSz="914400" rtl="0" eaLnBrk="1" latinLnBrk="0" hangingPunct="1">
      <a:defRPr sz="4300" b="1" kern="1200">
        <a:solidFill>
          <a:srgbClr val="FF9900"/>
        </a:solidFill>
        <a:latin typeface="Arial"/>
        <a:ea typeface="+mn-ea"/>
        <a:cs typeface="+mn-cs"/>
      </a:defRPr>
    </a:lvl9pPr>
  </p:defaultTextStyle>
  <p:extLst>
    <p:ext uri="{EFAFB233-063F-42B5-8137-9DF3F51BA10A}">
      <p15:sldGuideLst xmlns:p15="http://schemas.microsoft.com/office/powerpoint/2012/main">
        <p15:guide id="1" orient="horz" pos="10368">
          <p15:clr>
            <a:srgbClr val="A4A3A4"/>
          </p15:clr>
        </p15:guide>
        <p15:guide id="2" pos="13824">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stin Delre" initials="JD" lastIdx="0" clrIdx="0">
    <p:extLst>
      <p:ext uri="{19B8F6BF-5375-455C-9EA6-DF929625EA0E}">
        <p15:presenceInfo xmlns:p15="http://schemas.microsoft.com/office/powerpoint/2012/main" userId="Justin Delr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32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222109C-526F-A845-9477-234AB43A7D2D}" v="3" dt="2023-02-06T17:27:13.67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3658" autoAdjust="0"/>
    <p:restoredTop sz="95840" autoAdjust="0"/>
  </p:normalViewPr>
  <p:slideViewPr>
    <p:cSldViewPr>
      <p:cViewPr varScale="1">
        <p:scale>
          <a:sx n="13" d="100"/>
          <a:sy n="13" d="100"/>
        </p:scale>
        <p:origin x="1708" y="8"/>
      </p:cViewPr>
      <p:guideLst>
        <p:guide orient="horz" pos="10368"/>
        <p:guide pos="1382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commentAuthors" Target="commentAuthors.xml"/><Relationship Id="rId18" Type="http://schemas.microsoft.com/office/2016/11/relationships/changesInfo" Target="changesInfos/changesInfo1.xml"/><Relationship Id="rId3" Type="http://schemas.openxmlformats.org/officeDocument/2006/relationships/handoutMaster" Target="handoutMasters/handoutMaster1.xml"/><Relationship Id="rId7" Type="http://schemas.openxmlformats.org/officeDocument/2006/relationships/font" Target="fonts/font4.fntdata"/><Relationship Id="rId12" Type="http://schemas.openxmlformats.org/officeDocument/2006/relationships/tags" Target="tags/tag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viewProps" Target="viewProps.xml"/><Relationship Id="rId10" Type="http://schemas.openxmlformats.org/officeDocument/2006/relationships/font" Target="fonts/font7.fntdata"/><Relationship Id="rId19" Type="http://schemas.microsoft.com/office/2015/10/relationships/revisionInfo" Target="revisionInfo.xml"/><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imenez, Talysa" userId="55d944c9-1953-4a1d-abb7-d6ae953f03e8" providerId="ADAL" clId="{2222109C-526F-A845-9477-234AB43A7D2D}"/>
    <pc:docChg chg="custSel modSld">
      <pc:chgData name="Jimenez, Talysa" userId="55d944c9-1953-4a1d-abb7-d6ae953f03e8" providerId="ADAL" clId="{2222109C-526F-A845-9477-234AB43A7D2D}" dt="2023-02-07T15:39:19.818" v="1178" actId="20577"/>
      <pc:docMkLst>
        <pc:docMk/>
      </pc:docMkLst>
      <pc:sldChg chg="addSp modSp mod modAnim">
        <pc:chgData name="Jimenez, Talysa" userId="55d944c9-1953-4a1d-abb7-d6ae953f03e8" providerId="ADAL" clId="{2222109C-526F-A845-9477-234AB43A7D2D}" dt="2023-02-07T15:39:19.818" v="1178" actId="20577"/>
        <pc:sldMkLst>
          <pc:docMk/>
          <pc:sldMk cId="0" sldId="259"/>
        </pc:sldMkLst>
        <pc:spChg chg="mod">
          <ac:chgData name="Jimenez, Talysa" userId="55d944c9-1953-4a1d-abb7-d6ae953f03e8" providerId="ADAL" clId="{2222109C-526F-A845-9477-234AB43A7D2D}" dt="2023-02-07T15:39:19.818" v="1178" actId="20577"/>
          <ac:spMkLst>
            <pc:docMk/>
            <pc:sldMk cId="0" sldId="259"/>
            <ac:spMk id="7" creationId="{B749F4E6-6AB5-1600-16A0-BBCF11DFB425}"/>
          </ac:spMkLst>
        </pc:spChg>
        <pc:spChg chg="mod">
          <ac:chgData name="Jimenez, Talysa" userId="55d944c9-1953-4a1d-abb7-d6ae953f03e8" providerId="ADAL" clId="{2222109C-526F-A845-9477-234AB43A7D2D}" dt="2023-02-06T17:03:27.283" v="49" actId="255"/>
          <ac:spMkLst>
            <pc:docMk/>
            <pc:sldMk cId="0" sldId="259"/>
            <ac:spMk id="33" creationId="{AD61A419-7763-464E-BEFD-5783756FD735}"/>
          </ac:spMkLst>
        </pc:spChg>
        <pc:spChg chg="mod">
          <ac:chgData name="Jimenez, Talysa" userId="55d944c9-1953-4a1d-abb7-d6ae953f03e8" providerId="ADAL" clId="{2222109C-526F-A845-9477-234AB43A7D2D}" dt="2023-02-06T17:37:46.122" v="1112" actId="313"/>
          <ac:spMkLst>
            <pc:docMk/>
            <pc:sldMk cId="0" sldId="259"/>
            <ac:spMk id="48" creationId="{6A0D303C-BC2E-4D27-8DCB-AFFC83235B99}"/>
          </ac:spMkLst>
        </pc:spChg>
        <pc:spChg chg="mod">
          <ac:chgData name="Jimenez, Talysa" userId="55d944c9-1953-4a1d-abb7-d6ae953f03e8" providerId="ADAL" clId="{2222109C-526F-A845-9477-234AB43A7D2D}" dt="2023-02-06T17:43:08.340" v="1155" actId="207"/>
          <ac:spMkLst>
            <pc:docMk/>
            <pc:sldMk cId="0" sldId="259"/>
            <ac:spMk id="54" creationId="{78FB01C1-373E-4866-BF69-4540A0DE8387}"/>
          </ac:spMkLst>
        </pc:spChg>
        <pc:spChg chg="mod">
          <ac:chgData name="Jimenez, Talysa" userId="55d944c9-1953-4a1d-abb7-d6ae953f03e8" providerId="ADAL" clId="{2222109C-526F-A845-9477-234AB43A7D2D}" dt="2023-02-06T17:47:16.216" v="1175" actId="20577"/>
          <ac:spMkLst>
            <pc:docMk/>
            <pc:sldMk cId="0" sldId="259"/>
            <ac:spMk id="249" creationId="{E7F5A37C-2B6C-4404-91FF-0640D04BD011}"/>
          </ac:spMkLst>
        </pc:spChg>
        <pc:picChg chg="add mod">
          <ac:chgData name="Jimenez, Talysa" userId="55d944c9-1953-4a1d-abb7-d6ae953f03e8" providerId="ADAL" clId="{2222109C-526F-A845-9477-234AB43A7D2D}" dt="2023-02-06T17:23:07.442" v="1099"/>
          <ac:picMkLst>
            <pc:docMk/>
            <pc:sldMk cId="0" sldId="259"/>
            <ac:picMk id="8" creationId="{2F3E2082-A49E-8F88-5DF9-928EEAB0D467}"/>
          </ac:picMkLst>
        </pc:picChg>
        <pc:picChg chg="add mod">
          <ac:chgData name="Jimenez, Talysa" userId="55d944c9-1953-4a1d-abb7-d6ae953f03e8" providerId="ADAL" clId="{2222109C-526F-A845-9477-234AB43A7D2D}" dt="2023-02-07T15:36:45.944" v="1176" actId="1076"/>
          <ac:picMkLst>
            <pc:docMk/>
            <pc:sldMk cId="0" sldId="259"/>
            <ac:picMk id="9" creationId="{513E8829-4E75-2544-AD32-A9947C1106F3}"/>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3013075" cy="461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10" tIns="46455" rIns="92910" bIns="46455" anchor="t" anchorCtr="0" compatLnSpc="1">
            <a:prstTxWarp prst="textNoShape">
              <a:avLst/>
            </a:prstTxWarp>
          </a:bodyPr>
          <a:lstStyle>
            <a:defPPr>
              <a:defRPr kern="1200"/>
            </a:defPPr>
            <a:lvl1pPr algn="l" defTabSz="928688">
              <a:defRPr sz="1200" b="0">
                <a:solidFill>
                  <a:schemeClr val="tx1"/>
                </a:solidFill>
                <a:latin typeface="Arial" pitchFamily="34" charset="0"/>
              </a:defRPr>
            </a:lvl1pPr>
          </a:lstStyle>
          <a:p>
            <a:pPr>
              <a:defRPr/>
            </a:pPr>
            <a:endParaRPr lang="en-US"/>
          </a:p>
        </p:txBody>
      </p:sp>
      <p:sp>
        <p:nvSpPr>
          <p:cNvPr id="29699" name="Rectangle 3"/>
          <p:cNvSpPr>
            <a:spLocks noGrp="1" noChangeArrowheads="1"/>
          </p:cNvSpPr>
          <p:nvPr>
            <p:ph type="dt" sz="quarter" idx="1"/>
          </p:nvPr>
        </p:nvSpPr>
        <p:spPr bwMode="auto">
          <a:xfrm>
            <a:off x="3938588" y="0"/>
            <a:ext cx="3013075" cy="461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10" tIns="46455" rIns="92910" bIns="46455" anchor="t" anchorCtr="0" compatLnSpc="1">
            <a:prstTxWarp prst="textNoShape">
              <a:avLst/>
            </a:prstTxWarp>
          </a:bodyPr>
          <a:lstStyle>
            <a:defPPr>
              <a:defRPr kern="1200"/>
            </a:defPPr>
            <a:lvl1pPr algn="r" defTabSz="928688">
              <a:defRPr sz="1200" b="0">
                <a:solidFill>
                  <a:schemeClr val="tx1"/>
                </a:solidFill>
                <a:latin typeface="Arial" pitchFamily="34" charset="0"/>
              </a:defRPr>
            </a:lvl1pPr>
          </a:lstStyle>
          <a:p>
            <a:pPr>
              <a:defRPr/>
            </a:pPr>
            <a:endParaRPr lang="en-US"/>
          </a:p>
        </p:txBody>
      </p:sp>
      <p:sp>
        <p:nvSpPr>
          <p:cNvPr id="29700" name="Rectangle 4"/>
          <p:cNvSpPr>
            <a:spLocks noGrp="1" noChangeArrowheads="1"/>
          </p:cNvSpPr>
          <p:nvPr>
            <p:ph type="ftr" sz="quarter" idx="2"/>
          </p:nvPr>
        </p:nvSpPr>
        <p:spPr bwMode="auto">
          <a:xfrm>
            <a:off x="0" y="8775700"/>
            <a:ext cx="3013075" cy="461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10" tIns="46455" rIns="92910" bIns="46455" anchor="b" anchorCtr="0" compatLnSpc="1">
            <a:prstTxWarp prst="textNoShape">
              <a:avLst/>
            </a:prstTxWarp>
          </a:bodyPr>
          <a:lstStyle>
            <a:defPPr>
              <a:defRPr kern="1200"/>
            </a:defPPr>
            <a:lvl1pPr algn="l" defTabSz="928688">
              <a:defRPr sz="1200" b="0">
                <a:solidFill>
                  <a:schemeClr val="tx1"/>
                </a:solidFill>
                <a:latin typeface="Arial" pitchFamily="34" charset="0"/>
              </a:defRPr>
            </a:lvl1pPr>
          </a:lstStyle>
          <a:p>
            <a:pPr>
              <a:defRPr/>
            </a:pPr>
            <a:endParaRPr lang="en-US"/>
          </a:p>
        </p:txBody>
      </p:sp>
      <p:sp>
        <p:nvSpPr>
          <p:cNvPr id="29701" name="Rectangle 5"/>
          <p:cNvSpPr>
            <a:spLocks noGrp="1" noChangeArrowheads="1"/>
          </p:cNvSpPr>
          <p:nvPr>
            <p:ph type="sldNum" sz="quarter" idx="3"/>
          </p:nvPr>
        </p:nvSpPr>
        <p:spPr bwMode="auto">
          <a:xfrm>
            <a:off x="3938588" y="8775700"/>
            <a:ext cx="3013075" cy="461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10" tIns="46455" rIns="92910" bIns="46455" anchor="b" anchorCtr="0" compatLnSpc="1">
            <a:prstTxWarp prst="textNoShape">
              <a:avLst/>
            </a:prstTxWarp>
          </a:bodyPr>
          <a:lstStyle>
            <a:defPPr>
              <a:defRPr kern="1200"/>
            </a:defPPr>
            <a:lvl1pPr algn="r" defTabSz="928688">
              <a:defRPr sz="1200" b="0">
                <a:solidFill>
                  <a:schemeClr val="tx1"/>
                </a:solidFill>
                <a:latin typeface="Arial" pitchFamily="34" charset="0"/>
              </a:defRPr>
            </a:lvl1pPr>
          </a:lstStyle>
          <a:p>
            <a:pPr>
              <a:defRPr/>
            </a:pPr>
            <a:fld id="{54F1B5D8-D97D-47DE-99FD-BED51FB7C907}" type="slidenum">
              <a:rPr lang="en-US"/>
              <a:pPr>
                <a:defRPr/>
              </a:pPr>
              <a:t>‹#›</a:t>
            </a:fld>
            <a:endParaRPr lang="en-US"/>
          </a:p>
        </p:txBody>
      </p:sp>
    </p:spTree>
    <p:extLst>
      <p:ext uri="{BB962C8B-B14F-4D97-AF65-F5344CB8AC3E}">
        <p14:creationId xmlns:p14="http://schemas.microsoft.com/office/powerpoint/2010/main" val="74827842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2477" y="10226675"/>
            <a:ext cx="37306250" cy="7054850"/>
          </a:xfrm>
        </p:spPr>
        <p:txBody>
          <a:bodyPr/>
          <a:lstStyle>
            <a:defPPr>
              <a:defRPr kern="1200"/>
            </a:defPPr>
          </a:lstStyle>
          <a:p>
            <a:r>
              <a:rPr lang="en-US"/>
              <a:t>Click to edit Master title style</a:t>
            </a:r>
          </a:p>
        </p:txBody>
      </p:sp>
      <p:sp>
        <p:nvSpPr>
          <p:cNvPr id="3" name="Subtitle 2"/>
          <p:cNvSpPr>
            <a:spLocks noGrp="1"/>
          </p:cNvSpPr>
          <p:nvPr>
            <p:ph type="subTitle" idx="1"/>
          </p:nvPr>
        </p:nvSpPr>
        <p:spPr>
          <a:xfrm>
            <a:off x="6583363" y="18653125"/>
            <a:ext cx="30724475" cy="8413750"/>
          </a:xfrm>
        </p:spPr>
        <p:txBody>
          <a:bodyPr/>
          <a:lstStyle>
            <a:defPPr>
              <a:defRPr kern="1200"/>
            </a:defPPr>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defPPr>
              <a:defRPr kern="1200"/>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a:defPPr>
            <a:lvl1pPr>
              <a:defRPr/>
            </a:lvl1pPr>
          </a:lstStyle>
          <a:p>
            <a:pPr>
              <a:defRPr/>
            </a:pPr>
            <a:fld id="{A5EDBB11-81A3-4CFA-BA97-1ABE9A8F32CF}" type="slidenum">
              <a:rPr lang="en-US"/>
              <a:pPr>
                <a:defRPr/>
              </a:pPr>
              <a:t>‹#›</a:t>
            </a:fld>
            <a:endParaRPr lang="en-US"/>
          </a:p>
        </p:txBody>
      </p:sp>
    </p:spTree>
    <p:extLst>
      <p:ext uri="{BB962C8B-B14F-4D97-AF65-F5344CB8AC3E}">
        <p14:creationId xmlns:p14="http://schemas.microsoft.com/office/powerpoint/2010/main" val="3565816772"/>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a:defPPr>
          </a:lstStyle>
          <a:p>
            <a:r>
              <a:rPr lang="en-US"/>
              <a:t>Click to edit Master title style</a:t>
            </a:r>
          </a:p>
        </p:txBody>
      </p:sp>
      <p:sp>
        <p:nvSpPr>
          <p:cNvPr id="3" name="Vertical Text Placeholder 2"/>
          <p:cNvSpPr>
            <a:spLocks noGrp="1"/>
          </p:cNvSpPr>
          <p:nvPr>
            <p:ph type="body" orient="vert" idx="1"/>
          </p:nvPr>
        </p:nvSpPr>
        <p:spPr/>
        <p:txBody>
          <a:bodyPr vert="eaVert"/>
          <a:lstStyle>
            <a:defPPr>
              <a:defRPr kern="1200"/>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defPPr>
              <a:defRPr kern="1200"/>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a:defPPr>
            <a:lvl1pPr>
              <a:defRPr/>
            </a:lvl1pPr>
          </a:lstStyle>
          <a:p>
            <a:pPr>
              <a:defRPr/>
            </a:pPr>
            <a:fld id="{65ECC0F7-0140-4FFA-BB4D-270D63D3C308}" type="slidenum">
              <a:rPr lang="en-US"/>
              <a:pPr>
                <a:defRPr/>
              </a:pPr>
              <a:t>‹#›</a:t>
            </a:fld>
            <a:endParaRPr lang="en-US"/>
          </a:p>
        </p:txBody>
      </p:sp>
    </p:spTree>
    <p:extLst>
      <p:ext uri="{BB962C8B-B14F-4D97-AF65-F5344CB8AC3E}">
        <p14:creationId xmlns:p14="http://schemas.microsoft.com/office/powerpoint/2010/main" val="370737754"/>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441" y="1317625"/>
            <a:ext cx="9875837" cy="28089225"/>
          </a:xfrm>
        </p:spPr>
        <p:txBody>
          <a:bodyPr vert="eaVert"/>
          <a:lstStyle>
            <a:defPPr>
              <a:defRPr kern="1200"/>
            </a:defPPr>
          </a:lstStyle>
          <a:p>
            <a:r>
              <a:rPr lang="en-US"/>
              <a:t>Click to edit Master title style</a:t>
            </a:r>
          </a:p>
        </p:txBody>
      </p:sp>
      <p:sp>
        <p:nvSpPr>
          <p:cNvPr id="3" name="Vertical Text Placeholder 2"/>
          <p:cNvSpPr>
            <a:spLocks noGrp="1"/>
          </p:cNvSpPr>
          <p:nvPr>
            <p:ph type="body" orient="vert" idx="1"/>
          </p:nvPr>
        </p:nvSpPr>
        <p:spPr>
          <a:xfrm>
            <a:off x="2193925" y="1317625"/>
            <a:ext cx="29475112" cy="28089225"/>
          </a:xfrm>
        </p:spPr>
        <p:txBody>
          <a:bodyPr vert="eaVert"/>
          <a:lstStyle>
            <a:defPPr>
              <a:defRPr kern="1200"/>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defPPr>
              <a:defRPr kern="1200"/>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a:defPPr>
            <a:lvl1pPr>
              <a:defRPr/>
            </a:lvl1pPr>
          </a:lstStyle>
          <a:p>
            <a:pPr>
              <a:defRPr/>
            </a:pPr>
            <a:fld id="{BC1B9D64-3336-481D-94A5-F579BB4A8A39}" type="slidenum">
              <a:rPr lang="en-US"/>
              <a:pPr>
                <a:defRPr/>
              </a:pPr>
              <a:t>‹#›</a:t>
            </a:fld>
            <a:endParaRPr lang="en-US"/>
          </a:p>
        </p:txBody>
      </p:sp>
    </p:spTree>
    <p:extLst>
      <p:ext uri="{BB962C8B-B14F-4D97-AF65-F5344CB8AC3E}">
        <p14:creationId xmlns:p14="http://schemas.microsoft.com/office/powerpoint/2010/main" val="1836142092"/>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2193927" y="1317625"/>
            <a:ext cx="39503350" cy="5486400"/>
          </a:xfrm>
        </p:spPr>
        <p:txBody>
          <a:bodyPr/>
          <a:lstStyle>
            <a:defPPr>
              <a:defRPr kern="1200"/>
            </a:defPPr>
          </a:lstStyle>
          <a:p>
            <a:r>
              <a:rPr lang="en-US"/>
              <a:t>Click to edit Master title style</a:t>
            </a:r>
          </a:p>
        </p:txBody>
      </p:sp>
      <p:sp>
        <p:nvSpPr>
          <p:cNvPr id="3" name="Content Placeholder 2"/>
          <p:cNvSpPr>
            <a:spLocks noGrp="1"/>
          </p:cNvSpPr>
          <p:nvPr>
            <p:ph sz="quarter" idx="1"/>
          </p:nvPr>
        </p:nvSpPr>
        <p:spPr>
          <a:xfrm>
            <a:off x="2193927" y="7680326"/>
            <a:ext cx="19675475" cy="10787063"/>
          </a:xfrm>
        </p:spPr>
        <p:txBody>
          <a:bodyPr/>
          <a:lstStyle>
            <a:defPPr>
              <a:defRPr kern="1200"/>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22021802" y="7680326"/>
            <a:ext cx="19675475" cy="10787063"/>
          </a:xfrm>
        </p:spPr>
        <p:txBody>
          <a:bodyPr/>
          <a:lstStyle>
            <a:defPPr>
              <a:defRPr kern="1200"/>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2193927" y="18619788"/>
            <a:ext cx="19675475" cy="10787062"/>
          </a:xfrm>
        </p:spPr>
        <p:txBody>
          <a:bodyPr/>
          <a:lstStyle>
            <a:defPPr>
              <a:defRPr kern="1200"/>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22021802" y="18619788"/>
            <a:ext cx="19675475" cy="10787062"/>
          </a:xfrm>
        </p:spPr>
        <p:txBody>
          <a:bodyPr/>
          <a:lstStyle>
            <a:defPPr>
              <a:defRPr kern="1200"/>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defPPr>
              <a:defRPr kern="1200"/>
            </a:defPPr>
            <a:lvl1pPr>
              <a:defRPr/>
            </a:lvl1pPr>
          </a:lstStyle>
          <a:p>
            <a:pPr>
              <a:defRPr/>
            </a:pPr>
            <a:endParaRPr lang="en-US"/>
          </a:p>
        </p:txBody>
      </p:sp>
      <p:sp>
        <p:nvSpPr>
          <p:cNvPr id="8" name="Rectangle 5"/>
          <p:cNvSpPr>
            <a:spLocks noGrp="1" noChangeArrowheads="1"/>
          </p:cNvSpPr>
          <p:nvPr>
            <p:ph type="ftr" sz="quarter" idx="11"/>
          </p:nvPr>
        </p:nvSpPr>
        <p:spPr/>
        <p:txBody>
          <a:bodyPr/>
          <a:lstStyle>
            <a:defPPr>
              <a:defRPr kern="1200"/>
            </a:defPPr>
            <a:lvl1pPr>
              <a:defRPr/>
            </a:lvl1pPr>
          </a:lstStyle>
          <a:p>
            <a:pPr>
              <a:defRPr/>
            </a:pPr>
            <a:endParaRPr lang="en-US"/>
          </a:p>
        </p:txBody>
      </p:sp>
      <p:sp>
        <p:nvSpPr>
          <p:cNvPr id="9" name="Rectangle 6"/>
          <p:cNvSpPr>
            <a:spLocks noGrp="1" noChangeArrowheads="1"/>
          </p:cNvSpPr>
          <p:nvPr>
            <p:ph type="sldNum" sz="quarter" idx="12"/>
          </p:nvPr>
        </p:nvSpPr>
        <p:spPr/>
        <p:txBody>
          <a:bodyPr/>
          <a:lstStyle>
            <a:defPPr>
              <a:defRPr kern="1200"/>
            </a:defPPr>
            <a:lvl1pPr>
              <a:defRPr/>
            </a:lvl1pPr>
          </a:lstStyle>
          <a:p>
            <a:pPr>
              <a:defRPr/>
            </a:pPr>
            <a:fld id="{2D98BD33-354E-4B11-91E6-709054688882}" type="slidenum">
              <a:rPr lang="en-US"/>
              <a:pPr>
                <a:defRPr/>
              </a:pPr>
              <a:t>‹#›</a:t>
            </a:fld>
            <a:endParaRPr lang="en-US"/>
          </a:p>
        </p:txBody>
      </p:sp>
    </p:spTree>
    <p:extLst>
      <p:ext uri="{BB962C8B-B14F-4D97-AF65-F5344CB8AC3E}">
        <p14:creationId xmlns:p14="http://schemas.microsoft.com/office/powerpoint/2010/main" val="110649802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a:defPPr>
          </a:lstStyle>
          <a:p>
            <a:r>
              <a:rPr lang="en-US"/>
              <a:t>Click to edit Master title style</a:t>
            </a:r>
          </a:p>
        </p:txBody>
      </p:sp>
      <p:sp>
        <p:nvSpPr>
          <p:cNvPr id="3" name="Content Placeholder 2"/>
          <p:cNvSpPr>
            <a:spLocks noGrp="1"/>
          </p:cNvSpPr>
          <p:nvPr>
            <p:ph idx="1"/>
          </p:nvPr>
        </p:nvSpPr>
        <p:spPr/>
        <p:txBody>
          <a:bodyPr/>
          <a:lstStyle>
            <a:defPPr>
              <a:defRPr kern="1200"/>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defPPr>
              <a:defRPr kern="1200"/>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a:defPPr>
            <a:lvl1pPr>
              <a:defRPr/>
            </a:lvl1pPr>
          </a:lstStyle>
          <a:p>
            <a:pPr>
              <a:defRPr/>
            </a:pPr>
            <a:fld id="{A5940B6B-3169-44D4-847B-7863905C32CF}" type="slidenum">
              <a:rPr lang="en-US"/>
              <a:pPr>
                <a:defRPr/>
              </a:pPr>
              <a:t>‹#›</a:t>
            </a:fld>
            <a:endParaRPr lang="en-US"/>
          </a:p>
        </p:txBody>
      </p:sp>
    </p:spTree>
    <p:extLst>
      <p:ext uri="{BB962C8B-B14F-4D97-AF65-F5344CB8AC3E}">
        <p14:creationId xmlns:p14="http://schemas.microsoft.com/office/powerpoint/2010/main" val="1730529011"/>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0" y="21153442"/>
            <a:ext cx="37307838" cy="6537325"/>
          </a:xfrm>
        </p:spPr>
        <p:txBody>
          <a:bodyPr anchor="t"/>
          <a:lstStyle>
            <a:defPPr>
              <a:defRPr kern="1200"/>
            </a:defPPr>
            <a:lvl1pPr algn="l">
              <a:defRPr sz="4000" b="1" cap="all"/>
            </a:lvl1pPr>
          </a:lstStyle>
          <a:p>
            <a:r>
              <a:rPr lang="en-US"/>
              <a:t>Click to edit Master title style</a:t>
            </a:r>
          </a:p>
        </p:txBody>
      </p:sp>
      <p:sp>
        <p:nvSpPr>
          <p:cNvPr id="3" name="Text Placeholder 2"/>
          <p:cNvSpPr>
            <a:spLocks noGrp="1"/>
          </p:cNvSpPr>
          <p:nvPr>
            <p:ph type="body" idx="1"/>
          </p:nvPr>
        </p:nvSpPr>
        <p:spPr>
          <a:xfrm>
            <a:off x="3467100" y="13952538"/>
            <a:ext cx="37307838" cy="7200900"/>
          </a:xfrm>
        </p:spPr>
        <p:txBody>
          <a:bodyPr anchor="b"/>
          <a:lstStyle>
            <a:defPPr>
              <a:defRPr kern="1200"/>
            </a:defPPr>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defPPr>
              <a:defRPr kern="1200"/>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a:defPPr>
            <a:lvl1pPr>
              <a:defRPr/>
            </a:lvl1pPr>
          </a:lstStyle>
          <a:p>
            <a:pPr>
              <a:defRPr/>
            </a:pPr>
            <a:fld id="{A03A4FA6-7C07-49C1-973B-224AB06B993C}" type="slidenum">
              <a:rPr lang="en-US"/>
              <a:pPr>
                <a:defRPr/>
              </a:pPr>
              <a:t>‹#›</a:t>
            </a:fld>
            <a:endParaRPr lang="en-US"/>
          </a:p>
        </p:txBody>
      </p:sp>
    </p:spTree>
    <p:extLst>
      <p:ext uri="{BB962C8B-B14F-4D97-AF65-F5344CB8AC3E}">
        <p14:creationId xmlns:p14="http://schemas.microsoft.com/office/powerpoint/2010/main" val="2393117381"/>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a:defPPr>
          </a:lstStyle>
          <a:p>
            <a:r>
              <a:rPr lang="en-US"/>
              <a:t>Click to edit Master title style</a:t>
            </a:r>
          </a:p>
        </p:txBody>
      </p:sp>
      <p:sp>
        <p:nvSpPr>
          <p:cNvPr id="3" name="Content Placeholder 2"/>
          <p:cNvSpPr>
            <a:spLocks noGrp="1"/>
          </p:cNvSpPr>
          <p:nvPr>
            <p:ph sz="half" idx="1"/>
          </p:nvPr>
        </p:nvSpPr>
        <p:spPr>
          <a:xfrm>
            <a:off x="2193927" y="7680325"/>
            <a:ext cx="19675475" cy="21726525"/>
          </a:xfrm>
        </p:spPr>
        <p:txBody>
          <a:bodyPr/>
          <a:lstStyle>
            <a:defPPr>
              <a:defRPr kern="1200"/>
            </a:defPPr>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021802" y="7680325"/>
            <a:ext cx="19675475" cy="21726525"/>
          </a:xfrm>
        </p:spPr>
        <p:txBody>
          <a:bodyPr/>
          <a:lstStyle>
            <a:defPPr>
              <a:defRPr kern="1200"/>
            </a:defPPr>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defPPr>
              <a:defRPr kern="1200"/>
            </a:defPPr>
            <a:lvl1pPr>
              <a:defRPr/>
            </a:lvl1pPr>
          </a:lstStyle>
          <a:p>
            <a:pPr>
              <a:defRPr/>
            </a:pPr>
            <a:endParaRPr lang="en-US"/>
          </a:p>
        </p:txBody>
      </p:sp>
      <p:sp>
        <p:nvSpPr>
          <p:cNvPr id="6" name="Rectangle 5"/>
          <p:cNvSpPr>
            <a:spLocks noGrp="1" noChangeArrowheads="1"/>
          </p:cNvSpPr>
          <p:nvPr>
            <p:ph type="ftr" sz="quarter" idx="11"/>
          </p:nvPr>
        </p:nvSpPr>
        <p:spPr/>
        <p:txBody>
          <a:bodyPr/>
          <a:lstStyle>
            <a:defPPr>
              <a:defRPr kern="1200"/>
            </a:defPPr>
            <a:lvl1pPr>
              <a:defRPr/>
            </a:lvl1pPr>
          </a:lstStyle>
          <a:p>
            <a:pPr>
              <a:defRPr/>
            </a:pPr>
            <a:endParaRPr lang="en-US"/>
          </a:p>
        </p:txBody>
      </p:sp>
      <p:sp>
        <p:nvSpPr>
          <p:cNvPr id="7" name="Rectangle 6"/>
          <p:cNvSpPr>
            <a:spLocks noGrp="1" noChangeArrowheads="1"/>
          </p:cNvSpPr>
          <p:nvPr>
            <p:ph type="sldNum" sz="quarter" idx="12"/>
          </p:nvPr>
        </p:nvSpPr>
        <p:spPr/>
        <p:txBody>
          <a:bodyPr/>
          <a:lstStyle>
            <a:defPPr>
              <a:defRPr kern="1200"/>
            </a:defPPr>
            <a:lvl1pPr>
              <a:defRPr/>
            </a:lvl1pPr>
          </a:lstStyle>
          <a:p>
            <a:pPr>
              <a:defRPr/>
            </a:pPr>
            <a:fld id="{B302B25C-7078-4EDD-9EEA-F171F39DFD5B}" type="slidenum">
              <a:rPr lang="en-US"/>
              <a:pPr>
                <a:defRPr/>
              </a:pPr>
              <a:t>‹#›</a:t>
            </a:fld>
            <a:endParaRPr lang="en-US"/>
          </a:p>
        </p:txBody>
      </p:sp>
    </p:spTree>
    <p:extLst>
      <p:ext uri="{BB962C8B-B14F-4D97-AF65-F5344CB8AC3E}">
        <p14:creationId xmlns:p14="http://schemas.microsoft.com/office/powerpoint/2010/main" val="3566203339"/>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a:defPPr>
            <a:lvl1pPr>
              <a:defRPr/>
            </a:lvl1pPr>
          </a:lstStyle>
          <a:p>
            <a:r>
              <a:rPr lang="en-US"/>
              <a:t>Click to edit Master title style</a:t>
            </a:r>
          </a:p>
        </p:txBody>
      </p:sp>
      <p:sp>
        <p:nvSpPr>
          <p:cNvPr id="3" name="Text Placeholder 2"/>
          <p:cNvSpPr>
            <a:spLocks noGrp="1"/>
          </p:cNvSpPr>
          <p:nvPr>
            <p:ph type="body" idx="1"/>
          </p:nvPr>
        </p:nvSpPr>
        <p:spPr>
          <a:xfrm>
            <a:off x="2193925" y="7369178"/>
            <a:ext cx="19392900" cy="3070225"/>
          </a:xfrm>
        </p:spPr>
        <p:txBody>
          <a:bodyPr anchor="b"/>
          <a:lstStyle>
            <a:defPPr>
              <a:defRPr kern="1200"/>
            </a:defPPr>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193925" y="10439400"/>
            <a:ext cx="19392900" cy="18965862"/>
          </a:xfrm>
        </p:spPr>
        <p:txBody>
          <a:bodyPr/>
          <a:lstStyle>
            <a:defPPr>
              <a:defRPr kern="1200"/>
            </a:defPPr>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96438" y="7369178"/>
            <a:ext cx="19400838" cy="3070225"/>
          </a:xfrm>
        </p:spPr>
        <p:txBody>
          <a:bodyPr anchor="b"/>
          <a:lstStyle>
            <a:defPPr>
              <a:defRPr kern="1200"/>
            </a:defPPr>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22296438" y="10439400"/>
            <a:ext cx="19400838" cy="18965862"/>
          </a:xfrm>
        </p:spPr>
        <p:txBody>
          <a:bodyPr/>
          <a:lstStyle>
            <a:defPPr>
              <a:defRPr kern="1200"/>
            </a:defPPr>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defPPr>
              <a:defRPr kern="1200"/>
            </a:defPPr>
            <a:lvl1pPr>
              <a:defRPr/>
            </a:lvl1pPr>
          </a:lstStyle>
          <a:p>
            <a:pPr>
              <a:defRPr/>
            </a:pPr>
            <a:endParaRPr lang="en-US"/>
          </a:p>
        </p:txBody>
      </p:sp>
      <p:sp>
        <p:nvSpPr>
          <p:cNvPr id="8" name="Rectangle 5"/>
          <p:cNvSpPr>
            <a:spLocks noGrp="1" noChangeArrowheads="1"/>
          </p:cNvSpPr>
          <p:nvPr>
            <p:ph type="ftr" sz="quarter" idx="11"/>
          </p:nvPr>
        </p:nvSpPr>
        <p:spPr/>
        <p:txBody>
          <a:bodyPr/>
          <a:lstStyle>
            <a:defPPr>
              <a:defRPr kern="1200"/>
            </a:defPPr>
            <a:lvl1pPr>
              <a:defRPr/>
            </a:lvl1pPr>
          </a:lstStyle>
          <a:p>
            <a:pPr>
              <a:defRPr/>
            </a:pPr>
            <a:endParaRPr lang="en-US"/>
          </a:p>
        </p:txBody>
      </p:sp>
      <p:sp>
        <p:nvSpPr>
          <p:cNvPr id="9" name="Rectangle 6"/>
          <p:cNvSpPr>
            <a:spLocks noGrp="1" noChangeArrowheads="1"/>
          </p:cNvSpPr>
          <p:nvPr>
            <p:ph type="sldNum" sz="quarter" idx="12"/>
          </p:nvPr>
        </p:nvSpPr>
        <p:spPr/>
        <p:txBody>
          <a:bodyPr/>
          <a:lstStyle>
            <a:defPPr>
              <a:defRPr kern="1200"/>
            </a:defPPr>
            <a:lvl1pPr>
              <a:defRPr/>
            </a:lvl1pPr>
          </a:lstStyle>
          <a:p>
            <a:pPr>
              <a:defRPr/>
            </a:pPr>
            <a:fld id="{32F454DA-B8E5-407C-A8B0-B2982CBF7185}" type="slidenum">
              <a:rPr lang="en-US"/>
              <a:pPr>
                <a:defRPr/>
              </a:pPr>
              <a:t>‹#›</a:t>
            </a:fld>
            <a:endParaRPr lang="en-US"/>
          </a:p>
        </p:txBody>
      </p:sp>
    </p:spTree>
    <p:extLst>
      <p:ext uri="{BB962C8B-B14F-4D97-AF65-F5344CB8AC3E}">
        <p14:creationId xmlns:p14="http://schemas.microsoft.com/office/powerpoint/2010/main" val="1805889058"/>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a:defPPr>
          </a:lstStyle>
          <a:p>
            <a:r>
              <a:rPr lang="en-US"/>
              <a:t>Click to edit Master title style</a:t>
            </a:r>
          </a:p>
        </p:txBody>
      </p:sp>
      <p:sp>
        <p:nvSpPr>
          <p:cNvPr id="3" name="Rectangle 4"/>
          <p:cNvSpPr>
            <a:spLocks noGrp="1" noChangeArrowheads="1"/>
          </p:cNvSpPr>
          <p:nvPr>
            <p:ph type="dt" sz="half" idx="10"/>
          </p:nvPr>
        </p:nvSpPr>
        <p:spPr/>
        <p:txBody>
          <a:bodyPr/>
          <a:lstStyle>
            <a:defPPr>
              <a:defRPr kern="1200"/>
            </a:defPPr>
            <a:lvl1pPr>
              <a:defRPr/>
            </a:lvl1pPr>
          </a:lstStyle>
          <a:p>
            <a:pPr>
              <a:defRPr/>
            </a:pPr>
            <a:endParaRPr lang="en-US"/>
          </a:p>
        </p:txBody>
      </p:sp>
      <p:sp>
        <p:nvSpPr>
          <p:cNvPr id="4" name="Rectangle 5"/>
          <p:cNvSpPr>
            <a:spLocks noGrp="1" noChangeArrowheads="1"/>
          </p:cNvSpPr>
          <p:nvPr>
            <p:ph type="ftr" sz="quarter" idx="11"/>
          </p:nvPr>
        </p:nvSpPr>
        <p:spPr/>
        <p:txBody>
          <a:bodyPr/>
          <a:lstStyle>
            <a:defPPr>
              <a:defRPr kern="1200"/>
            </a:defPPr>
            <a:lvl1pPr>
              <a:defRPr/>
            </a:lvl1pPr>
          </a:lstStyle>
          <a:p>
            <a:pPr>
              <a:defRPr/>
            </a:pPr>
            <a:endParaRPr lang="en-US"/>
          </a:p>
        </p:txBody>
      </p:sp>
      <p:sp>
        <p:nvSpPr>
          <p:cNvPr id="5" name="Rectangle 6"/>
          <p:cNvSpPr>
            <a:spLocks noGrp="1" noChangeArrowheads="1"/>
          </p:cNvSpPr>
          <p:nvPr>
            <p:ph type="sldNum" sz="quarter" idx="12"/>
          </p:nvPr>
        </p:nvSpPr>
        <p:spPr/>
        <p:txBody>
          <a:bodyPr/>
          <a:lstStyle>
            <a:defPPr>
              <a:defRPr kern="1200"/>
            </a:defPPr>
            <a:lvl1pPr>
              <a:defRPr/>
            </a:lvl1pPr>
          </a:lstStyle>
          <a:p>
            <a:pPr>
              <a:defRPr/>
            </a:pPr>
            <a:fld id="{865CC813-0CE0-4F7E-9B7F-FCCCD6CE8862}" type="slidenum">
              <a:rPr lang="en-US"/>
              <a:pPr>
                <a:defRPr/>
              </a:pPr>
              <a:t>‹#›</a:t>
            </a:fld>
            <a:endParaRPr lang="en-US"/>
          </a:p>
        </p:txBody>
      </p:sp>
    </p:spTree>
    <p:extLst>
      <p:ext uri="{BB962C8B-B14F-4D97-AF65-F5344CB8AC3E}">
        <p14:creationId xmlns:p14="http://schemas.microsoft.com/office/powerpoint/2010/main" val="226043568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defPPr>
              <a:defRPr kern="1200"/>
            </a:defPPr>
            <a:lvl1pPr>
              <a:defRPr/>
            </a:lvl1pPr>
          </a:lstStyle>
          <a:p>
            <a:pPr>
              <a:defRPr/>
            </a:pPr>
            <a:endParaRPr lang="en-US"/>
          </a:p>
        </p:txBody>
      </p:sp>
      <p:sp>
        <p:nvSpPr>
          <p:cNvPr id="3" name="Rectangle 5"/>
          <p:cNvSpPr>
            <a:spLocks noGrp="1" noChangeArrowheads="1"/>
          </p:cNvSpPr>
          <p:nvPr>
            <p:ph type="ftr" sz="quarter" idx="11"/>
          </p:nvPr>
        </p:nvSpPr>
        <p:spPr/>
        <p:txBody>
          <a:bodyPr/>
          <a:lstStyle>
            <a:defPPr>
              <a:defRPr kern="1200"/>
            </a:defPPr>
            <a:lvl1pPr>
              <a:defRPr/>
            </a:lvl1pPr>
          </a:lstStyle>
          <a:p>
            <a:pPr>
              <a:defRPr/>
            </a:pPr>
            <a:endParaRPr lang="en-US"/>
          </a:p>
        </p:txBody>
      </p:sp>
      <p:sp>
        <p:nvSpPr>
          <p:cNvPr id="4" name="Rectangle 6"/>
          <p:cNvSpPr>
            <a:spLocks noGrp="1" noChangeArrowheads="1"/>
          </p:cNvSpPr>
          <p:nvPr>
            <p:ph type="sldNum" sz="quarter" idx="12"/>
          </p:nvPr>
        </p:nvSpPr>
        <p:spPr/>
        <p:txBody>
          <a:bodyPr/>
          <a:lstStyle>
            <a:defPPr>
              <a:defRPr kern="1200"/>
            </a:defPPr>
            <a:lvl1pPr>
              <a:defRPr/>
            </a:lvl1pPr>
          </a:lstStyle>
          <a:p>
            <a:pPr>
              <a:defRPr/>
            </a:pPr>
            <a:fld id="{A5D3508A-868C-432E-A93E-3C5AF7B204CE}" type="slidenum">
              <a:rPr lang="en-US"/>
              <a:pPr>
                <a:defRPr/>
              </a:pPr>
              <a:t>‹#›</a:t>
            </a:fld>
            <a:endParaRPr lang="en-US"/>
          </a:p>
        </p:txBody>
      </p:sp>
    </p:spTree>
    <p:extLst>
      <p:ext uri="{BB962C8B-B14F-4D97-AF65-F5344CB8AC3E}">
        <p14:creationId xmlns:p14="http://schemas.microsoft.com/office/powerpoint/2010/main" val="2329377324"/>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3925" y="1311275"/>
            <a:ext cx="14439900" cy="5576888"/>
          </a:xfrm>
        </p:spPr>
        <p:txBody>
          <a:bodyPr anchor="b"/>
          <a:lstStyle>
            <a:defPPr>
              <a:defRPr kern="1200"/>
            </a:defPPr>
            <a:lvl1pPr algn="l">
              <a:defRPr sz="2000" b="1"/>
            </a:lvl1pPr>
          </a:lstStyle>
          <a:p>
            <a:r>
              <a:rPr lang="en-US"/>
              <a:t>Click to edit Master title style</a:t>
            </a:r>
          </a:p>
        </p:txBody>
      </p:sp>
      <p:sp>
        <p:nvSpPr>
          <p:cNvPr id="3" name="Content Placeholder 2"/>
          <p:cNvSpPr>
            <a:spLocks noGrp="1"/>
          </p:cNvSpPr>
          <p:nvPr>
            <p:ph idx="1"/>
          </p:nvPr>
        </p:nvSpPr>
        <p:spPr>
          <a:xfrm>
            <a:off x="17160875" y="1311275"/>
            <a:ext cx="24536400" cy="28093988"/>
          </a:xfrm>
        </p:spPr>
        <p:txBody>
          <a:bodyPr/>
          <a:lstStyle>
            <a:defPPr>
              <a:defRPr kern="1200"/>
            </a:defPPr>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93925" y="6888163"/>
            <a:ext cx="14439900" cy="22517100"/>
          </a:xfrm>
        </p:spPr>
        <p:txBody>
          <a:bodyPr/>
          <a:lstStyle>
            <a:defPPr>
              <a:defRPr kern="1200"/>
            </a:defPPr>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defPPr>
              <a:defRPr kern="1200"/>
            </a:defPPr>
            <a:lvl1pPr>
              <a:defRPr/>
            </a:lvl1pPr>
          </a:lstStyle>
          <a:p>
            <a:pPr>
              <a:defRPr/>
            </a:pPr>
            <a:endParaRPr lang="en-US"/>
          </a:p>
        </p:txBody>
      </p:sp>
      <p:sp>
        <p:nvSpPr>
          <p:cNvPr id="6" name="Rectangle 5"/>
          <p:cNvSpPr>
            <a:spLocks noGrp="1" noChangeArrowheads="1"/>
          </p:cNvSpPr>
          <p:nvPr>
            <p:ph type="ftr" sz="quarter" idx="11"/>
          </p:nvPr>
        </p:nvSpPr>
        <p:spPr/>
        <p:txBody>
          <a:bodyPr/>
          <a:lstStyle>
            <a:defPPr>
              <a:defRPr kern="1200"/>
            </a:defPPr>
            <a:lvl1pPr>
              <a:defRPr/>
            </a:lvl1pPr>
          </a:lstStyle>
          <a:p>
            <a:pPr>
              <a:defRPr/>
            </a:pPr>
            <a:endParaRPr lang="en-US"/>
          </a:p>
        </p:txBody>
      </p:sp>
      <p:sp>
        <p:nvSpPr>
          <p:cNvPr id="7" name="Rectangle 6"/>
          <p:cNvSpPr>
            <a:spLocks noGrp="1" noChangeArrowheads="1"/>
          </p:cNvSpPr>
          <p:nvPr>
            <p:ph type="sldNum" sz="quarter" idx="12"/>
          </p:nvPr>
        </p:nvSpPr>
        <p:spPr/>
        <p:txBody>
          <a:bodyPr/>
          <a:lstStyle>
            <a:defPPr>
              <a:defRPr kern="1200"/>
            </a:defPPr>
            <a:lvl1pPr>
              <a:defRPr/>
            </a:lvl1pPr>
          </a:lstStyle>
          <a:p>
            <a:pPr>
              <a:defRPr/>
            </a:pPr>
            <a:fld id="{DEB5CAF5-4FB5-4E33-861E-BCE1A11039C1}" type="slidenum">
              <a:rPr lang="en-US"/>
              <a:pPr>
                <a:defRPr/>
              </a:pPr>
              <a:t>‹#›</a:t>
            </a:fld>
            <a:endParaRPr lang="en-US"/>
          </a:p>
        </p:txBody>
      </p:sp>
    </p:spTree>
    <p:extLst>
      <p:ext uri="{BB962C8B-B14F-4D97-AF65-F5344CB8AC3E}">
        <p14:creationId xmlns:p14="http://schemas.microsoft.com/office/powerpoint/2010/main" val="306706918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665" y="23042567"/>
            <a:ext cx="26335038" cy="2720975"/>
          </a:xfrm>
        </p:spPr>
        <p:txBody>
          <a:bodyPr anchor="b"/>
          <a:lstStyle>
            <a:defPPr>
              <a:defRPr kern="1200"/>
            </a:defPPr>
            <a:lvl1pPr algn="l">
              <a:defRPr sz="2000" b="1"/>
            </a:lvl1pPr>
          </a:lstStyle>
          <a:p>
            <a:r>
              <a:rPr lang="en-US"/>
              <a:t>Click to edit Master title style</a:t>
            </a:r>
          </a:p>
        </p:txBody>
      </p:sp>
      <p:sp>
        <p:nvSpPr>
          <p:cNvPr id="3" name="Picture Placeholder 2"/>
          <p:cNvSpPr>
            <a:spLocks noGrp="1"/>
          </p:cNvSpPr>
          <p:nvPr>
            <p:ph type="pic" idx="1"/>
          </p:nvPr>
        </p:nvSpPr>
        <p:spPr>
          <a:xfrm>
            <a:off x="8602665" y="2941638"/>
            <a:ext cx="26335038" cy="19750088"/>
          </a:xfrm>
        </p:spPr>
        <p:txBody>
          <a:bodyPr/>
          <a:lstStyle>
            <a:defPPr>
              <a:defRPr kern="1200"/>
            </a:defPPr>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602665" y="25763542"/>
            <a:ext cx="26335038" cy="3862387"/>
          </a:xfrm>
        </p:spPr>
        <p:txBody>
          <a:bodyPr/>
          <a:lstStyle>
            <a:defPPr>
              <a:defRPr kern="1200"/>
            </a:defPPr>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defPPr>
              <a:defRPr kern="1200"/>
            </a:defPPr>
            <a:lvl1pPr>
              <a:defRPr/>
            </a:lvl1pPr>
          </a:lstStyle>
          <a:p>
            <a:pPr>
              <a:defRPr/>
            </a:pPr>
            <a:endParaRPr lang="en-US"/>
          </a:p>
        </p:txBody>
      </p:sp>
      <p:sp>
        <p:nvSpPr>
          <p:cNvPr id="6" name="Rectangle 5"/>
          <p:cNvSpPr>
            <a:spLocks noGrp="1" noChangeArrowheads="1"/>
          </p:cNvSpPr>
          <p:nvPr>
            <p:ph type="ftr" sz="quarter" idx="11"/>
          </p:nvPr>
        </p:nvSpPr>
        <p:spPr/>
        <p:txBody>
          <a:bodyPr/>
          <a:lstStyle>
            <a:defPPr>
              <a:defRPr kern="1200"/>
            </a:defPPr>
            <a:lvl1pPr>
              <a:defRPr/>
            </a:lvl1pPr>
          </a:lstStyle>
          <a:p>
            <a:pPr>
              <a:defRPr/>
            </a:pPr>
            <a:endParaRPr lang="en-US"/>
          </a:p>
        </p:txBody>
      </p:sp>
      <p:sp>
        <p:nvSpPr>
          <p:cNvPr id="7" name="Rectangle 6"/>
          <p:cNvSpPr>
            <a:spLocks noGrp="1" noChangeArrowheads="1"/>
          </p:cNvSpPr>
          <p:nvPr>
            <p:ph type="sldNum" sz="quarter" idx="12"/>
          </p:nvPr>
        </p:nvSpPr>
        <p:spPr/>
        <p:txBody>
          <a:bodyPr/>
          <a:lstStyle>
            <a:defPPr>
              <a:defRPr kern="1200"/>
            </a:defPPr>
            <a:lvl1pPr>
              <a:defRPr/>
            </a:lvl1pPr>
          </a:lstStyle>
          <a:p>
            <a:pPr>
              <a:defRPr/>
            </a:pPr>
            <a:fld id="{E1738493-E10F-4F1A-B075-F4B94CA41991}" type="slidenum">
              <a:rPr lang="en-US"/>
              <a:pPr>
                <a:defRPr/>
              </a:pPr>
              <a:t>‹#›</a:t>
            </a:fld>
            <a:endParaRPr lang="en-US"/>
          </a:p>
        </p:txBody>
      </p:sp>
    </p:spTree>
    <p:extLst>
      <p:ext uri="{BB962C8B-B14F-4D97-AF65-F5344CB8AC3E}">
        <p14:creationId xmlns:p14="http://schemas.microsoft.com/office/powerpoint/2010/main" val="4129774787"/>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DDA9A9"/>
            </a:gs>
            <a:gs pos="50000">
              <a:srgbClr val="990000"/>
            </a:gs>
            <a:gs pos="100000">
              <a:srgbClr val="DDA9A9"/>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193925" y="1317625"/>
            <a:ext cx="39503350" cy="548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76203" tIns="188102" rIns="376203" bIns="188102" anchor="ctr" anchorCtr="0" compatLnSpc="1">
            <a:prstTxWarp prst="textNoShape">
              <a:avLst/>
            </a:prstTxWarp>
          </a:bodyPr>
          <a:lstStyle>
            <a:defPPr>
              <a:defRPr kern="1200"/>
            </a:defPPr>
          </a:lstStyle>
          <a:p>
            <a:pPr lvl="0"/>
            <a:r>
              <a:rPr lang="en-US"/>
              <a:t>Click to edit Master title style</a:t>
            </a:r>
          </a:p>
        </p:txBody>
      </p:sp>
      <p:sp>
        <p:nvSpPr>
          <p:cNvPr id="1027" name="Rectangle 3"/>
          <p:cNvSpPr>
            <a:spLocks noGrp="1" noChangeArrowheads="1"/>
          </p:cNvSpPr>
          <p:nvPr>
            <p:ph type="body" idx="1"/>
          </p:nvPr>
        </p:nvSpPr>
        <p:spPr bwMode="auto">
          <a:xfrm>
            <a:off x="2193925" y="7680325"/>
            <a:ext cx="39503350" cy="21726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76203" tIns="188102" rIns="376203" bIns="188102" anchor="t" anchorCtr="0" compatLnSpc="1">
            <a:prstTxWarp prst="textNoShape">
              <a:avLst/>
            </a:prstTxWarp>
          </a:bodyPr>
          <a:lstStyle>
            <a:defPPr>
              <a:defRPr kern="1200"/>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2193925" y="29978350"/>
            <a:ext cx="10242550"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76203" tIns="188102" rIns="376203" bIns="188102" anchor="t" anchorCtr="0" compatLnSpc="1">
            <a:prstTxWarp prst="textNoShape">
              <a:avLst/>
            </a:prstTxWarp>
          </a:bodyPr>
          <a:lstStyle>
            <a:defPPr>
              <a:defRPr kern="1200"/>
            </a:defPPr>
            <a:lvl1pPr algn="l" defTabSz="3762375">
              <a:defRPr sz="5700" b="0">
                <a:solidFill>
                  <a:schemeClr val="tx1"/>
                </a:solidFill>
                <a:latin typeface="Arial" pitchFamily="34" charset="0"/>
              </a:defRPr>
            </a:lvl1pPr>
          </a:lstStyle>
          <a:p>
            <a:pPr>
              <a:defRPr/>
            </a:pPr>
            <a:endParaRPr lang="en-US"/>
          </a:p>
        </p:txBody>
      </p:sp>
      <p:sp>
        <p:nvSpPr>
          <p:cNvPr id="1029" name="Rectangle 5"/>
          <p:cNvSpPr>
            <a:spLocks noGrp="1" noChangeArrowheads="1"/>
          </p:cNvSpPr>
          <p:nvPr>
            <p:ph type="ftr" sz="quarter" idx="3"/>
          </p:nvPr>
        </p:nvSpPr>
        <p:spPr bwMode="auto">
          <a:xfrm>
            <a:off x="14995525" y="29978350"/>
            <a:ext cx="13900150"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76203" tIns="188102" rIns="376203" bIns="188102" anchor="t" anchorCtr="0" compatLnSpc="1">
            <a:prstTxWarp prst="textNoShape">
              <a:avLst/>
            </a:prstTxWarp>
          </a:bodyPr>
          <a:lstStyle>
            <a:defPPr>
              <a:defRPr kern="1200"/>
            </a:defPPr>
            <a:lvl1pPr defTabSz="3762375">
              <a:defRPr sz="5700" b="0">
                <a:solidFill>
                  <a:schemeClr val="tx1"/>
                </a:solidFill>
                <a:latin typeface="Arial" pitchFamily="34" charset="0"/>
              </a:defRPr>
            </a:lvl1pPr>
          </a:lstStyle>
          <a:p>
            <a:pPr>
              <a:defRPr/>
            </a:pPr>
            <a:endParaRPr lang="en-US"/>
          </a:p>
        </p:txBody>
      </p:sp>
      <p:sp>
        <p:nvSpPr>
          <p:cNvPr id="1030" name="Rectangle 6"/>
          <p:cNvSpPr>
            <a:spLocks noGrp="1" noChangeArrowheads="1"/>
          </p:cNvSpPr>
          <p:nvPr>
            <p:ph type="sldNum" sz="quarter" idx="4"/>
          </p:nvPr>
        </p:nvSpPr>
        <p:spPr bwMode="auto">
          <a:xfrm>
            <a:off x="31454725" y="29978350"/>
            <a:ext cx="10242550"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76203" tIns="188102" rIns="376203" bIns="188102" anchor="t" anchorCtr="0" compatLnSpc="1">
            <a:prstTxWarp prst="textNoShape">
              <a:avLst/>
            </a:prstTxWarp>
          </a:bodyPr>
          <a:lstStyle>
            <a:defPPr>
              <a:defRPr kern="1200"/>
            </a:defPPr>
            <a:lvl1pPr algn="r" defTabSz="3762375">
              <a:defRPr sz="5700" b="0">
                <a:solidFill>
                  <a:schemeClr val="tx1"/>
                </a:solidFill>
                <a:latin typeface="Arial" pitchFamily="34" charset="0"/>
              </a:defRPr>
            </a:lvl1pPr>
          </a:lstStyle>
          <a:p>
            <a:pPr>
              <a:defRPr/>
            </a:pPr>
            <a:fld id="{B42DBB13-E718-4C9A-AC99-89A36AFA8FDE}" type="slidenum">
              <a:rPr lang="en-US"/>
              <a:pPr>
                <a:defRPr/>
              </a:pPr>
              <a:t>‹#›</a:t>
            </a:fld>
            <a:endParaRPr lang="en-US"/>
          </a:p>
        </p:txBody>
      </p:sp>
      <p:pic>
        <p:nvPicPr>
          <p:cNvPr id="1031" name="New picture"/>
          <p:cNvPicPr/>
          <p:nvPr/>
        </p:nvPicPr>
        <p:blipFill>
          <a:blip r:embed="rId14"/>
          <a:stretch>
            <a:fillRect/>
          </a:stretch>
        </p:blipFill>
        <p:spPr>
          <a:xfrm rot="16200000">
            <a:off x="-11074400" y="16459200"/>
            <a:ext cx="14274800" cy="3937000"/>
          </a:xfrm>
          <a:prstGeom prst="rect">
            <a:avLst/>
          </a:prstGeom>
        </p:spPr>
      </p:pic>
      <p:pic>
        <p:nvPicPr>
          <p:cNvPr id="1032" name="New picture"/>
          <p:cNvPicPr/>
          <p:nvPr/>
        </p:nvPicPr>
        <p:blipFill>
          <a:blip r:embed="rId14"/>
          <a:stretch>
            <a:fillRect/>
          </a:stretch>
        </p:blipFill>
        <p:spPr>
          <a:xfrm rot="5400000">
            <a:off x="40690800" y="16459200"/>
            <a:ext cx="14274800" cy="3937000"/>
          </a:xfrm>
          <a:prstGeom prst="rect">
            <a:avLst/>
          </a:prstGeom>
        </p:spPr>
      </p:pic>
      <p:pic>
        <p:nvPicPr>
          <p:cNvPr id="1033" name="New picture"/>
          <p:cNvPicPr/>
          <p:nvPr/>
        </p:nvPicPr>
        <p:blipFill>
          <a:blip r:embed="rId15"/>
          <a:stretch>
            <a:fillRect/>
          </a:stretch>
        </p:blipFill>
        <p:spPr>
          <a:xfrm>
            <a:off x="6953250" y="33426400"/>
            <a:ext cx="29984700" cy="1460500"/>
          </a:xfrm>
          <a:prstGeom prst="rect">
            <a:avLst/>
          </a:prstGeom>
        </p:spPr>
      </p:pic>
      <p:sp>
        <p:nvSpPr>
          <p:cNvPr id="1034" name="New shape"/>
          <p:cNvSpPr/>
          <p:nvPr/>
        </p:nvSpPr>
        <p:spPr>
          <a:xfrm>
            <a:off x="6953250" y="33997900"/>
            <a:ext cx="21945600" cy="127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sz="4600">
                <a:solidFill>
                  <a:srgbClr val="808080"/>
                </a:solidFill>
              </a:rPr>
              <a:t>Template ID: perceptualpewter  Size: 48x36</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txStyles>
    <p:titleStyle>
      <a:defPPr>
        <a:defRPr kern="1200"/>
      </a:defPPr>
      <a:lvl1pPr algn="ctr" defTabSz="3762375" rtl="0" eaLnBrk="0" fontAlgn="base" hangingPunct="0">
        <a:spcBef>
          <a:spcPct val="0"/>
        </a:spcBef>
        <a:spcAft>
          <a:spcPct val="0"/>
        </a:spcAft>
        <a:defRPr sz="18200">
          <a:solidFill>
            <a:schemeClr val="tx2"/>
          </a:solidFill>
          <a:latin typeface="+mj-lt"/>
          <a:ea typeface="+mj-ea"/>
          <a:cs typeface="+mj-cs"/>
        </a:defRPr>
      </a:lvl1pPr>
      <a:lvl2pPr algn="ctr" defTabSz="3762375" rtl="0" eaLnBrk="0" fontAlgn="base" hangingPunct="0">
        <a:spcBef>
          <a:spcPct val="0"/>
        </a:spcBef>
        <a:spcAft>
          <a:spcPct val="0"/>
        </a:spcAft>
        <a:defRPr sz="18200">
          <a:solidFill>
            <a:schemeClr val="tx2"/>
          </a:solidFill>
          <a:latin typeface="Arial" pitchFamily="34" charset="0"/>
        </a:defRPr>
      </a:lvl2pPr>
      <a:lvl3pPr algn="ctr" defTabSz="3762375" rtl="0" eaLnBrk="0" fontAlgn="base" hangingPunct="0">
        <a:spcBef>
          <a:spcPct val="0"/>
        </a:spcBef>
        <a:spcAft>
          <a:spcPct val="0"/>
        </a:spcAft>
        <a:defRPr sz="18200">
          <a:solidFill>
            <a:schemeClr val="tx2"/>
          </a:solidFill>
          <a:latin typeface="Arial" pitchFamily="34" charset="0"/>
        </a:defRPr>
      </a:lvl3pPr>
      <a:lvl4pPr algn="ctr" defTabSz="3762375" rtl="0" eaLnBrk="0" fontAlgn="base" hangingPunct="0">
        <a:spcBef>
          <a:spcPct val="0"/>
        </a:spcBef>
        <a:spcAft>
          <a:spcPct val="0"/>
        </a:spcAft>
        <a:defRPr sz="18200">
          <a:solidFill>
            <a:schemeClr val="tx2"/>
          </a:solidFill>
          <a:latin typeface="Arial" pitchFamily="34" charset="0"/>
        </a:defRPr>
      </a:lvl4pPr>
      <a:lvl5pPr algn="ctr" defTabSz="3762375" rtl="0" eaLnBrk="0" fontAlgn="base" hangingPunct="0">
        <a:spcBef>
          <a:spcPct val="0"/>
        </a:spcBef>
        <a:spcAft>
          <a:spcPct val="0"/>
        </a:spcAft>
        <a:defRPr sz="18200">
          <a:solidFill>
            <a:schemeClr val="tx2"/>
          </a:solidFill>
          <a:latin typeface="Arial" pitchFamily="34" charset="0"/>
        </a:defRPr>
      </a:lvl5pPr>
      <a:lvl6pPr marL="457200" algn="ctr" defTabSz="3762375" rtl="0" fontAlgn="base">
        <a:spcBef>
          <a:spcPct val="0"/>
        </a:spcBef>
        <a:spcAft>
          <a:spcPct val="0"/>
        </a:spcAft>
        <a:defRPr sz="18200">
          <a:solidFill>
            <a:schemeClr val="tx2"/>
          </a:solidFill>
          <a:latin typeface="Arial" pitchFamily="34" charset="0"/>
        </a:defRPr>
      </a:lvl6pPr>
      <a:lvl7pPr marL="914400" algn="ctr" defTabSz="3762375" rtl="0" fontAlgn="base">
        <a:spcBef>
          <a:spcPct val="0"/>
        </a:spcBef>
        <a:spcAft>
          <a:spcPct val="0"/>
        </a:spcAft>
        <a:defRPr sz="18200">
          <a:solidFill>
            <a:schemeClr val="tx2"/>
          </a:solidFill>
          <a:latin typeface="Arial" pitchFamily="34" charset="0"/>
        </a:defRPr>
      </a:lvl7pPr>
      <a:lvl8pPr marL="1371600" algn="ctr" defTabSz="3762375" rtl="0" fontAlgn="base">
        <a:spcBef>
          <a:spcPct val="0"/>
        </a:spcBef>
        <a:spcAft>
          <a:spcPct val="0"/>
        </a:spcAft>
        <a:defRPr sz="18200">
          <a:solidFill>
            <a:schemeClr val="tx2"/>
          </a:solidFill>
          <a:latin typeface="Arial" pitchFamily="34" charset="0"/>
        </a:defRPr>
      </a:lvl8pPr>
      <a:lvl9pPr marL="1828800" algn="ctr" defTabSz="3762375" rtl="0" fontAlgn="base">
        <a:spcBef>
          <a:spcPct val="0"/>
        </a:spcBef>
        <a:spcAft>
          <a:spcPct val="0"/>
        </a:spcAft>
        <a:defRPr sz="18200">
          <a:solidFill>
            <a:schemeClr val="tx2"/>
          </a:solidFill>
          <a:latin typeface="Arial" pitchFamily="34" charset="0"/>
        </a:defRPr>
      </a:lvl9pPr>
    </p:titleStyle>
    <p:bodyStyle>
      <a:defPPr>
        <a:defRPr kern="1200"/>
      </a:defPPr>
      <a:lvl1pPr marL="1409700" indent="-1409700" algn="l" defTabSz="3762375" rtl="0" eaLnBrk="0" fontAlgn="base" hangingPunct="0">
        <a:spcBef>
          <a:spcPct val="20000"/>
        </a:spcBef>
        <a:spcAft>
          <a:spcPct val="0"/>
        </a:spcAft>
        <a:buChar char="•"/>
        <a:defRPr sz="13200">
          <a:solidFill>
            <a:schemeClr val="tx1"/>
          </a:solidFill>
          <a:latin typeface="+mn-lt"/>
          <a:ea typeface="+mn-ea"/>
          <a:cs typeface="+mn-cs"/>
        </a:defRPr>
      </a:lvl1pPr>
      <a:lvl2pPr marL="3057525" indent="-1176338" algn="l" defTabSz="3762375" rtl="0" eaLnBrk="0" fontAlgn="base" hangingPunct="0">
        <a:spcBef>
          <a:spcPct val="20000"/>
        </a:spcBef>
        <a:spcAft>
          <a:spcPct val="0"/>
        </a:spcAft>
        <a:buChar char="–"/>
        <a:defRPr sz="11500">
          <a:solidFill>
            <a:schemeClr val="tx1"/>
          </a:solidFill>
          <a:latin typeface="+mn-lt"/>
        </a:defRPr>
      </a:lvl2pPr>
      <a:lvl3pPr marL="4702175" indent="-939800" algn="l" defTabSz="3762375" rtl="0" eaLnBrk="0" fontAlgn="base" hangingPunct="0">
        <a:spcBef>
          <a:spcPct val="20000"/>
        </a:spcBef>
        <a:spcAft>
          <a:spcPct val="0"/>
        </a:spcAft>
        <a:buChar char="•"/>
        <a:defRPr sz="9900">
          <a:solidFill>
            <a:schemeClr val="tx1"/>
          </a:solidFill>
          <a:latin typeface="+mn-lt"/>
        </a:defRPr>
      </a:lvl3pPr>
      <a:lvl4pPr marL="6583363" indent="-939800" algn="l" defTabSz="3762375" rtl="0" eaLnBrk="0" fontAlgn="base" hangingPunct="0">
        <a:spcBef>
          <a:spcPct val="20000"/>
        </a:spcBef>
        <a:spcAft>
          <a:spcPct val="0"/>
        </a:spcAft>
        <a:buChar char="–"/>
        <a:defRPr sz="8200">
          <a:solidFill>
            <a:schemeClr val="tx1"/>
          </a:solidFill>
          <a:latin typeface="+mn-lt"/>
        </a:defRPr>
      </a:lvl4pPr>
      <a:lvl5pPr marL="8466138" indent="-941388" algn="l" defTabSz="3762375" rtl="0" eaLnBrk="0" fontAlgn="base" hangingPunct="0">
        <a:spcBef>
          <a:spcPct val="20000"/>
        </a:spcBef>
        <a:spcAft>
          <a:spcPct val="0"/>
        </a:spcAft>
        <a:buChar char="»"/>
        <a:defRPr sz="8200">
          <a:solidFill>
            <a:schemeClr val="tx1"/>
          </a:solidFill>
          <a:latin typeface="+mn-lt"/>
        </a:defRPr>
      </a:lvl5pPr>
      <a:lvl6pPr marL="8923338" indent="-941388" algn="l" defTabSz="3762375" rtl="0" fontAlgn="base">
        <a:spcBef>
          <a:spcPct val="20000"/>
        </a:spcBef>
        <a:spcAft>
          <a:spcPct val="0"/>
        </a:spcAft>
        <a:buChar char="»"/>
        <a:defRPr sz="8200">
          <a:solidFill>
            <a:schemeClr val="tx1"/>
          </a:solidFill>
          <a:latin typeface="+mn-lt"/>
        </a:defRPr>
      </a:lvl6pPr>
      <a:lvl7pPr marL="9380538" indent="-941388" algn="l" defTabSz="3762375" rtl="0" fontAlgn="base">
        <a:spcBef>
          <a:spcPct val="20000"/>
        </a:spcBef>
        <a:spcAft>
          <a:spcPct val="0"/>
        </a:spcAft>
        <a:buChar char="»"/>
        <a:defRPr sz="8200">
          <a:solidFill>
            <a:schemeClr val="tx1"/>
          </a:solidFill>
          <a:latin typeface="+mn-lt"/>
        </a:defRPr>
      </a:lvl7pPr>
      <a:lvl8pPr marL="9837738" indent="-941388" algn="l" defTabSz="3762375" rtl="0" fontAlgn="base">
        <a:spcBef>
          <a:spcPct val="20000"/>
        </a:spcBef>
        <a:spcAft>
          <a:spcPct val="0"/>
        </a:spcAft>
        <a:buChar char="»"/>
        <a:defRPr sz="8200">
          <a:solidFill>
            <a:schemeClr val="tx1"/>
          </a:solidFill>
          <a:latin typeface="+mn-lt"/>
        </a:defRPr>
      </a:lvl8pPr>
      <a:lvl9pPr marL="10294938" indent="-941388" algn="l" defTabSz="3762375" rtl="0" fontAlgn="base">
        <a:spcBef>
          <a:spcPct val="20000"/>
        </a:spcBef>
        <a:spcAft>
          <a:spcPct val="0"/>
        </a:spcAft>
        <a:buChar char="»"/>
        <a:defRPr sz="8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12.xml"/><Relationship Id="rId7" Type="http://schemas.openxmlformats.org/officeDocument/2006/relationships/image" Target="../media/image3.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hyperlink" Target="https://policeepi.uic.edu/u-s-data-on-police-shootings-and-violence/#:~:text=250%2C000%20An%20estimated%20250%2C000%20civilian,in%20the%20U.S.%20each%20year" TargetMode="External"/><Relationship Id="rId5" Type="http://schemas.openxmlformats.org/officeDocument/2006/relationships/hyperlink" Target="https://crsreports.congress.gov/" TargetMode="External"/><Relationship Id="rId4" Type="http://schemas.openxmlformats.org/officeDocument/2006/relationships/hyperlink" Target="https://sites.uab.edu/humanrights/2021/12/08/the-history-of-policing-in-the-us-and-its-impact-on-americans-today/#:~:text=The%20history%20of%20policing%20can,first%20unofficial%20police%20in%20America"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C8C8C8"/>
            </a:gs>
          </a:gsLst>
          <a:lin ang="5400000" scaled="1"/>
        </a:gra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sz="quarter"/>
          </p:nvPr>
        </p:nvSpPr>
        <p:spPr>
          <a:xfrm>
            <a:off x="685800" y="533399"/>
            <a:ext cx="42519600" cy="5994347"/>
          </a:xfrm>
          <a:prstGeom prst="roundRect">
            <a:avLst>
              <a:gd name="adj" fmla="val 6990"/>
            </a:avLst>
          </a:prstGeom>
          <a:solidFill>
            <a:srgbClr val="2D3C50"/>
          </a:solidFill>
          <a:ln>
            <a:solidFill>
              <a:schemeClr val="tx1"/>
            </a:solidFill>
            <a:miter lim="800000"/>
          </a:ln>
        </p:spPr>
        <p:txBody>
          <a:bodyPr/>
          <a:lstStyle>
            <a:defPPr>
              <a:defRPr kern="1200"/>
            </a:defPPr>
          </a:lstStyle>
          <a:p>
            <a:pPr eaLnBrk="1" hangingPunct="1"/>
            <a:endParaRPr lang="en-US" sz="4000" i="1" dirty="0">
              <a:noFill/>
            </a:endParaRPr>
          </a:p>
        </p:txBody>
      </p:sp>
      <p:sp>
        <p:nvSpPr>
          <p:cNvPr id="2155" name="Rectangle 167"/>
          <p:cNvSpPr>
            <a:spLocks noChangeArrowheads="1"/>
          </p:cNvSpPr>
          <p:nvPr/>
        </p:nvSpPr>
        <p:spPr bwMode="auto">
          <a:xfrm>
            <a:off x="685800" y="6853535"/>
            <a:ext cx="10058400" cy="914400"/>
          </a:xfrm>
          <a:prstGeom prst="roundRect">
            <a:avLst/>
          </a:prstGeom>
          <a:solidFill>
            <a:srgbClr val="E64B3C"/>
          </a:solidFill>
          <a:ln w="9525">
            <a:noFill/>
            <a:miter lim="800000"/>
          </a:ln>
        </p:spPr>
        <p:txBody>
          <a:bodyPr wrap="none" lIns="137160" tIns="68580" rIns="137160" bIns="68580" anchor="ctr"/>
          <a:lstStyle>
            <a:defPPr>
              <a:defRPr kern="1200"/>
            </a:defPPr>
          </a:lstStyle>
          <a:p>
            <a:pPr defTabSz="3762375"/>
            <a:r>
              <a:rPr lang="en-US" sz="3600">
                <a:solidFill>
                  <a:schemeClr val="bg1"/>
                </a:solidFill>
                <a:latin typeface="Nunito" panose="00000500000000000000" pitchFamily="2" charset="0"/>
              </a:rPr>
              <a:t>Abstract</a:t>
            </a:r>
          </a:p>
        </p:txBody>
      </p:sp>
      <p:sp>
        <p:nvSpPr>
          <p:cNvPr id="17" name="Text Placeholder 5">
            <a:extLst>
              <a:ext uri="{FF2B5EF4-FFF2-40B4-BE49-F238E27FC236}">
                <a16:creationId xmlns:a16="http://schemas.microsoft.com/office/drawing/2014/main" id="{B2C25681-95AF-45D0-852E-DC3E00E2FDFE}"/>
              </a:ext>
            </a:extLst>
          </p:cNvPr>
          <p:cNvSpPr txBox="1"/>
          <p:nvPr/>
        </p:nvSpPr>
        <p:spPr>
          <a:xfrm>
            <a:off x="3657600" y="760445"/>
            <a:ext cx="36576000" cy="2877271"/>
          </a:xfrm>
          <a:prstGeom prst="rect">
            <a:avLst/>
          </a:prstGeom>
        </p:spPr>
        <p:txBody>
          <a:bodyPr lIns="0" tIns="0" rIns="0" bIns="0">
            <a:noAutofit/>
          </a:bodyPr>
          <a:lstStyle>
            <a:defPPr>
              <a:defRPr lang="en-US"/>
            </a:defPPr>
            <a:lvl1pPr marL="0" algn="l" defTabSz="3756396" rtl="0" eaLnBrk="1" latinLnBrk="0" hangingPunct="1">
              <a:defRPr sz="7400" kern="1200">
                <a:solidFill>
                  <a:schemeClr val="tx1"/>
                </a:solidFill>
                <a:latin typeface="+mn-lt"/>
                <a:ea typeface="+mn-ea"/>
                <a:cs typeface="+mn-cs"/>
              </a:defRPr>
            </a:lvl1pPr>
            <a:lvl2pPr marL="1878198" algn="l" defTabSz="3756396" rtl="0" eaLnBrk="1" latinLnBrk="0" hangingPunct="1">
              <a:defRPr sz="7400" kern="1200">
                <a:solidFill>
                  <a:schemeClr val="tx1"/>
                </a:solidFill>
                <a:latin typeface="+mn-lt"/>
                <a:ea typeface="+mn-ea"/>
                <a:cs typeface="+mn-cs"/>
              </a:defRPr>
            </a:lvl2pPr>
            <a:lvl3pPr marL="3756396" algn="l" defTabSz="3756396" rtl="0" eaLnBrk="1" latinLnBrk="0" hangingPunct="1">
              <a:defRPr sz="7400" kern="1200">
                <a:solidFill>
                  <a:schemeClr val="tx1"/>
                </a:solidFill>
                <a:latin typeface="+mn-lt"/>
                <a:ea typeface="+mn-ea"/>
                <a:cs typeface="+mn-cs"/>
              </a:defRPr>
            </a:lvl3pPr>
            <a:lvl4pPr marL="5634594" algn="l" defTabSz="3756396" rtl="0" eaLnBrk="1" latinLnBrk="0" hangingPunct="1">
              <a:defRPr sz="7400" kern="1200">
                <a:solidFill>
                  <a:schemeClr val="tx1"/>
                </a:solidFill>
                <a:latin typeface="+mn-lt"/>
                <a:ea typeface="+mn-ea"/>
                <a:cs typeface="+mn-cs"/>
              </a:defRPr>
            </a:lvl4pPr>
            <a:lvl5pPr marL="7512797" algn="l" defTabSz="3756396" rtl="0" eaLnBrk="1" latinLnBrk="0" hangingPunct="1">
              <a:defRPr sz="7400" kern="1200">
                <a:solidFill>
                  <a:schemeClr val="tx1"/>
                </a:solidFill>
                <a:latin typeface="+mn-lt"/>
                <a:ea typeface="+mn-ea"/>
                <a:cs typeface="+mn-cs"/>
              </a:defRPr>
            </a:lvl5pPr>
            <a:lvl6pPr marL="9390995" algn="l" defTabSz="3756396" rtl="0" eaLnBrk="1" latinLnBrk="0" hangingPunct="1">
              <a:defRPr sz="7400" kern="1200">
                <a:solidFill>
                  <a:schemeClr val="tx1"/>
                </a:solidFill>
                <a:latin typeface="+mn-lt"/>
                <a:ea typeface="+mn-ea"/>
                <a:cs typeface="+mn-cs"/>
              </a:defRPr>
            </a:lvl6pPr>
            <a:lvl7pPr marL="11269197" algn="l" defTabSz="3756396" rtl="0" eaLnBrk="1" latinLnBrk="0" hangingPunct="1">
              <a:defRPr sz="7400" kern="1200">
                <a:solidFill>
                  <a:schemeClr val="tx1"/>
                </a:solidFill>
                <a:latin typeface="+mn-lt"/>
                <a:ea typeface="+mn-ea"/>
                <a:cs typeface="+mn-cs"/>
              </a:defRPr>
            </a:lvl7pPr>
            <a:lvl8pPr marL="13147394" algn="l" defTabSz="3756396" rtl="0" eaLnBrk="1" latinLnBrk="0" hangingPunct="1">
              <a:defRPr sz="7400" kern="1200">
                <a:solidFill>
                  <a:schemeClr val="tx1"/>
                </a:solidFill>
                <a:latin typeface="+mn-lt"/>
                <a:ea typeface="+mn-ea"/>
                <a:cs typeface="+mn-cs"/>
              </a:defRPr>
            </a:lvl8pPr>
            <a:lvl9pPr marL="15025593" algn="l" defTabSz="3756396" rtl="0" eaLnBrk="1" latinLnBrk="0" hangingPunct="1">
              <a:defRPr sz="7400" kern="1200">
                <a:solidFill>
                  <a:schemeClr val="tx1"/>
                </a:solidFill>
                <a:latin typeface="+mn-lt"/>
                <a:ea typeface="+mn-ea"/>
                <a:cs typeface="+mn-cs"/>
              </a:defRPr>
            </a:lvl9pPr>
          </a:lstStyle>
          <a:p>
            <a:pPr algn="ctr" defTabSz="3761086">
              <a:spcBef>
                <a:spcPct val="20000"/>
              </a:spcBef>
              <a:defRPr/>
            </a:pPr>
            <a:r>
              <a:rPr lang="en-US" sz="8500" dirty="0">
                <a:solidFill>
                  <a:schemeClr val="bg1"/>
                </a:solidFill>
                <a:latin typeface="Nunito" panose="00000500000000000000" pitchFamily="2" charset="0"/>
              </a:rPr>
              <a:t>Health and Wellness of BIPOC Communities and </a:t>
            </a:r>
          </a:p>
          <a:p>
            <a:pPr algn="ctr" defTabSz="3761086">
              <a:spcBef>
                <a:spcPct val="20000"/>
              </a:spcBef>
              <a:defRPr/>
            </a:pPr>
            <a:r>
              <a:rPr lang="en-US" sz="8500" dirty="0">
                <a:solidFill>
                  <a:schemeClr val="bg1"/>
                </a:solidFill>
                <a:latin typeface="Nunito" panose="00000500000000000000" pitchFamily="2" charset="0"/>
              </a:rPr>
              <a:t>Systemically Racist Policing Policy Alternatives</a:t>
            </a:r>
          </a:p>
        </p:txBody>
      </p:sp>
      <p:sp>
        <p:nvSpPr>
          <p:cNvPr id="18" name="Text Placeholder 5">
            <a:extLst>
              <a:ext uri="{FF2B5EF4-FFF2-40B4-BE49-F238E27FC236}">
                <a16:creationId xmlns:a16="http://schemas.microsoft.com/office/drawing/2014/main" id="{EF872E11-D0DF-4446-BE76-A398B88E9B44}"/>
              </a:ext>
            </a:extLst>
          </p:cNvPr>
          <p:cNvSpPr txBox="1"/>
          <p:nvPr/>
        </p:nvSpPr>
        <p:spPr>
          <a:xfrm>
            <a:off x="3657600" y="3637716"/>
            <a:ext cx="36576000" cy="2585323"/>
          </a:xfrm>
          <a:prstGeom prst="rect">
            <a:avLst/>
          </a:prstGeom>
        </p:spPr>
        <p:txBody>
          <a:bodyPr lIns="0" tIns="0" rIns="0" bIns="0">
            <a:spAutoFit/>
          </a:bodyPr>
          <a:lstStyle>
            <a:defPPr>
              <a:defRPr lang="en-US"/>
            </a:defPPr>
            <a:lvl1pPr marL="0" algn="l" defTabSz="3756396" rtl="0" eaLnBrk="1" latinLnBrk="0" hangingPunct="1">
              <a:defRPr sz="7400" kern="1200">
                <a:solidFill>
                  <a:schemeClr val="tx1"/>
                </a:solidFill>
                <a:latin typeface="+mn-lt"/>
                <a:ea typeface="+mn-ea"/>
                <a:cs typeface="+mn-cs"/>
              </a:defRPr>
            </a:lvl1pPr>
            <a:lvl2pPr marL="1878198" algn="l" defTabSz="3756396" rtl="0" eaLnBrk="1" latinLnBrk="0" hangingPunct="1">
              <a:defRPr sz="7400" kern="1200">
                <a:solidFill>
                  <a:schemeClr val="tx1"/>
                </a:solidFill>
                <a:latin typeface="+mn-lt"/>
                <a:ea typeface="+mn-ea"/>
                <a:cs typeface="+mn-cs"/>
              </a:defRPr>
            </a:lvl2pPr>
            <a:lvl3pPr marL="3756396" algn="l" defTabSz="3756396" rtl="0" eaLnBrk="1" latinLnBrk="0" hangingPunct="1">
              <a:defRPr sz="7400" kern="1200">
                <a:solidFill>
                  <a:schemeClr val="tx1"/>
                </a:solidFill>
                <a:latin typeface="+mn-lt"/>
                <a:ea typeface="+mn-ea"/>
                <a:cs typeface="+mn-cs"/>
              </a:defRPr>
            </a:lvl3pPr>
            <a:lvl4pPr marL="5634594" algn="l" defTabSz="3756396" rtl="0" eaLnBrk="1" latinLnBrk="0" hangingPunct="1">
              <a:defRPr sz="7400" kern="1200">
                <a:solidFill>
                  <a:schemeClr val="tx1"/>
                </a:solidFill>
                <a:latin typeface="+mn-lt"/>
                <a:ea typeface="+mn-ea"/>
                <a:cs typeface="+mn-cs"/>
              </a:defRPr>
            </a:lvl4pPr>
            <a:lvl5pPr marL="7512797" algn="l" defTabSz="3756396" rtl="0" eaLnBrk="1" latinLnBrk="0" hangingPunct="1">
              <a:defRPr sz="7400" kern="1200">
                <a:solidFill>
                  <a:schemeClr val="tx1"/>
                </a:solidFill>
                <a:latin typeface="+mn-lt"/>
                <a:ea typeface="+mn-ea"/>
                <a:cs typeface="+mn-cs"/>
              </a:defRPr>
            </a:lvl5pPr>
            <a:lvl6pPr marL="9390995" algn="l" defTabSz="3756396" rtl="0" eaLnBrk="1" latinLnBrk="0" hangingPunct="1">
              <a:defRPr sz="7400" kern="1200">
                <a:solidFill>
                  <a:schemeClr val="tx1"/>
                </a:solidFill>
                <a:latin typeface="+mn-lt"/>
                <a:ea typeface="+mn-ea"/>
                <a:cs typeface="+mn-cs"/>
              </a:defRPr>
            </a:lvl6pPr>
            <a:lvl7pPr marL="11269197" algn="l" defTabSz="3756396" rtl="0" eaLnBrk="1" latinLnBrk="0" hangingPunct="1">
              <a:defRPr sz="7400" kern="1200">
                <a:solidFill>
                  <a:schemeClr val="tx1"/>
                </a:solidFill>
                <a:latin typeface="+mn-lt"/>
                <a:ea typeface="+mn-ea"/>
                <a:cs typeface="+mn-cs"/>
              </a:defRPr>
            </a:lvl7pPr>
            <a:lvl8pPr marL="13147394" algn="l" defTabSz="3756396" rtl="0" eaLnBrk="1" latinLnBrk="0" hangingPunct="1">
              <a:defRPr sz="7400" kern="1200">
                <a:solidFill>
                  <a:schemeClr val="tx1"/>
                </a:solidFill>
                <a:latin typeface="+mn-lt"/>
                <a:ea typeface="+mn-ea"/>
                <a:cs typeface="+mn-cs"/>
              </a:defRPr>
            </a:lvl8pPr>
            <a:lvl9pPr marL="15025593" algn="l" defTabSz="3756396" rtl="0" eaLnBrk="1" latinLnBrk="0" hangingPunct="1">
              <a:defRPr sz="7400" kern="1200">
                <a:solidFill>
                  <a:schemeClr val="tx1"/>
                </a:solidFill>
                <a:latin typeface="+mn-lt"/>
                <a:ea typeface="+mn-ea"/>
                <a:cs typeface="+mn-cs"/>
              </a:defRPr>
            </a:lvl9pPr>
          </a:lstStyle>
          <a:p>
            <a:pPr algn="ctr">
              <a:defRPr/>
            </a:pPr>
            <a:r>
              <a:rPr lang="en-US" sz="5600" b="0" dirty="0">
                <a:solidFill>
                  <a:schemeClr val="bg1"/>
                </a:solidFill>
                <a:latin typeface="Open Sans" panose="020B0606030504020204" pitchFamily="34" charset="0"/>
                <a:ea typeface="Open Sans" panose="020B0606030504020204" pitchFamily="34" charset="0"/>
                <a:cs typeface="Open Sans" panose="020B0606030504020204" pitchFamily="34" charset="0"/>
              </a:rPr>
              <a:t>Talysa Omara Jimenez </a:t>
            </a:r>
          </a:p>
          <a:p>
            <a:pPr algn="ctr">
              <a:defRPr/>
            </a:pPr>
            <a:r>
              <a:rPr lang="en-US" sz="5600" b="0" dirty="0">
                <a:solidFill>
                  <a:schemeClr val="bg1"/>
                </a:solidFill>
                <a:latin typeface="Open Sans" panose="020B0606030504020204" pitchFamily="34" charset="0"/>
                <a:ea typeface="Open Sans" panose="020B0606030504020204" pitchFamily="34" charset="0"/>
                <a:cs typeface="Open Sans" panose="020B0606030504020204" pitchFamily="34" charset="0"/>
              </a:rPr>
              <a:t>Georgian Court University, BSW</a:t>
            </a:r>
          </a:p>
          <a:p>
            <a:pPr algn="ctr">
              <a:defRPr/>
            </a:pPr>
            <a:r>
              <a:rPr lang="en-US" sz="5600" b="0" dirty="0">
                <a:solidFill>
                  <a:schemeClr val="bg1"/>
                </a:solidFill>
                <a:latin typeface="Open Sans" panose="020B0606030504020204" pitchFamily="34" charset="0"/>
                <a:ea typeface="Open Sans" panose="020B0606030504020204" pitchFamily="34" charset="0"/>
                <a:cs typeface="Open Sans" panose="020B0606030504020204" pitchFamily="34" charset="0"/>
              </a:rPr>
              <a:t>tj63368@georgian.edu</a:t>
            </a:r>
          </a:p>
        </p:txBody>
      </p:sp>
      <p:sp>
        <p:nvSpPr>
          <p:cNvPr id="19" name="Rectangle 167">
            <a:extLst>
              <a:ext uri="{FF2B5EF4-FFF2-40B4-BE49-F238E27FC236}">
                <a16:creationId xmlns:a16="http://schemas.microsoft.com/office/drawing/2014/main" id="{CC5F2601-3472-4441-8610-673ACB878A1B}"/>
              </a:ext>
            </a:extLst>
          </p:cNvPr>
          <p:cNvSpPr>
            <a:spLocks noChangeArrowheads="1"/>
          </p:cNvSpPr>
          <p:nvPr/>
        </p:nvSpPr>
        <p:spPr bwMode="auto">
          <a:xfrm>
            <a:off x="11506200" y="6853535"/>
            <a:ext cx="10058400" cy="914400"/>
          </a:xfrm>
          <a:prstGeom prst="roundRect">
            <a:avLst/>
          </a:prstGeom>
          <a:solidFill>
            <a:srgbClr val="E64B3C"/>
          </a:solidFill>
          <a:ln w="9525">
            <a:noFill/>
            <a:miter lim="800000"/>
          </a:ln>
        </p:spPr>
        <p:txBody>
          <a:bodyPr wrap="none" lIns="137160" tIns="68580" rIns="137160" bIns="68580" anchor="ctr"/>
          <a:lstStyle>
            <a:defPPr>
              <a:defRPr kern="1200"/>
            </a:defPPr>
          </a:lstStyle>
          <a:p>
            <a:pPr defTabSz="3762375"/>
            <a:r>
              <a:rPr lang="en-US" sz="3600" dirty="0">
                <a:solidFill>
                  <a:schemeClr val="bg1"/>
                </a:solidFill>
                <a:latin typeface="Nunito" panose="00000500000000000000" pitchFamily="2" charset="0"/>
              </a:rPr>
              <a:t>The Social Problem</a:t>
            </a:r>
          </a:p>
        </p:txBody>
      </p:sp>
      <p:sp>
        <p:nvSpPr>
          <p:cNvPr id="20" name="Rectangle 167">
            <a:extLst>
              <a:ext uri="{FF2B5EF4-FFF2-40B4-BE49-F238E27FC236}">
                <a16:creationId xmlns:a16="http://schemas.microsoft.com/office/drawing/2014/main" id="{F8160BCC-36FC-4419-BD0D-F8E0CD69D3FC}"/>
              </a:ext>
            </a:extLst>
          </p:cNvPr>
          <p:cNvSpPr>
            <a:spLocks noChangeArrowheads="1"/>
          </p:cNvSpPr>
          <p:nvPr/>
        </p:nvSpPr>
        <p:spPr bwMode="auto">
          <a:xfrm>
            <a:off x="22326600" y="6849070"/>
            <a:ext cx="10058400" cy="914400"/>
          </a:xfrm>
          <a:prstGeom prst="roundRect">
            <a:avLst/>
          </a:prstGeom>
          <a:solidFill>
            <a:srgbClr val="E64B3C"/>
          </a:solidFill>
          <a:ln w="9525">
            <a:noFill/>
            <a:miter lim="800000"/>
          </a:ln>
        </p:spPr>
        <p:txBody>
          <a:bodyPr wrap="none" lIns="137160" tIns="68580" rIns="137160" bIns="68580" anchor="ctr"/>
          <a:lstStyle>
            <a:defPPr>
              <a:defRPr kern="1200"/>
            </a:defPPr>
          </a:lstStyle>
          <a:p>
            <a:pPr defTabSz="3762375"/>
            <a:r>
              <a:rPr lang="en-US" sz="3600" dirty="0">
                <a:solidFill>
                  <a:schemeClr val="bg1"/>
                </a:solidFill>
                <a:latin typeface="Nunito" panose="00000500000000000000" pitchFamily="2" charset="0"/>
              </a:rPr>
              <a:t>How the Problem Has Been Addressed</a:t>
            </a:r>
          </a:p>
        </p:txBody>
      </p:sp>
      <p:sp>
        <p:nvSpPr>
          <p:cNvPr id="22" name="Rectangle 167">
            <a:extLst>
              <a:ext uri="{FF2B5EF4-FFF2-40B4-BE49-F238E27FC236}">
                <a16:creationId xmlns:a16="http://schemas.microsoft.com/office/drawing/2014/main" id="{911E8223-4617-4E14-85CC-64FBEF860AEB}"/>
              </a:ext>
            </a:extLst>
          </p:cNvPr>
          <p:cNvSpPr>
            <a:spLocks noChangeArrowheads="1"/>
          </p:cNvSpPr>
          <p:nvPr/>
        </p:nvSpPr>
        <p:spPr bwMode="auto">
          <a:xfrm>
            <a:off x="33056402" y="6859612"/>
            <a:ext cx="10058400" cy="914400"/>
          </a:xfrm>
          <a:prstGeom prst="roundRect">
            <a:avLst/>
          </a:prstGeom>
          <a:solidFill>
            <a:srgbClr val="E64B3C"/>
          </a:solidFill>
          <a:ln w="9525">
            <a:noFill/>
            <a:miter lim="800000"/>
          </a:ln>
        </p:spPr>
        <p:txBody>
          <a:bodyPr wrap="none" lIns="137160" tIns="68580" rIns="137160" bIns="68580" anchor="ctr"/>
          <a:lstStyle>
            <a:defPPr>
              <a:defRPr kern="1200"/>
            </a:defPPr>
          </a:lstStyle>
          <a:p>
            <a:pPr defTabSz="3762375"/>
            <a:r>
              <a:rPr lang="en-US" sz="3600" dirty="0">
                <a:solidFill>
                  <a:schemeClr val="bg1"/>
                </a:solidFill>
                <a:latin typeface="Nunito" panose="00000500000000000000" pitchFamily="2" charset="0"/>
              </a:rPr>
              <a:t>Proposed Policy</a:t>
            </a:r>
          </a:p>
        </p:txBody>
      </p:sp>
      <p:sp>
        <p:nvSpPr>
          <p:cNvPr id="32" name="Rectangle 167">
            <a:extLst>
              <a:ext uri="{FF2B5EF4-FFF2-40B4-BE49-F238E27FC236}">
                <a16:creationId xmlns:a16="http://schemas.microsoft.com/office/drawing/2014/main" id="{8A36DE9E-ADA7-4B49-A36B-D777D03B40F4}"/>
              </a:ext>
            </a:extLst>
          </p:cNvPr>
          <p:cNvSpPr>
            <a:spLocks noChangeArrowheads="1"/>
          </p:cNvSpPr>
          <p:nvPr/>
        </p:nvSpPr>
        <p:spPr bwMode="auto">
          <a:xfrm>
            <a:off x="33147000" y="26573414"/>
            <a:ext cx="10058400" cy="914400"/>
          </a:xfrm>
          <a:prstGeom prst="roundRect">
            <a:avLst/>
          </a:prstGeom>
          <a:solidFill>
            <a:srgbClr val="E64B3C"/>
          </a:solidFill>
          <a:ln w="9525">
            <a:noFill/>
            <a:miter lim="800000"/>
          </a:ln>
        </p:spPr>
        <p:txBody>
          <a:bodyPr wrap="none" lIns="137160" tIns="68580" rIns="137160" bIns="68580" anchor="ctr"/>
          <a:lstStyle>
            <a:defPPr>
              <a:defRPr kern="1200"/>
            </a:defPPr>
          </a:lstStyle>
          <a:p>
            <a:pPr defTabSz="3762375"/>
            <a:r>
              <a:rPr lang="en-US" sz="3600" dirty="0">
                <a:solidFill>
                  <a:schemeClr val="bg1"/>
                </a:solidFill>
                <a:latin typeface="Nunito" panose="00000500000000000000" pitchFamily="2" charset="0"/>
              </a:rPr>
              <a:t>References</a:t>
            </a:r>
          </a:p>
        </p:txBody>
      </p:sp>
      <p:sp>
        <p:nvSpPr>
          <p:cNvPr id="33" name="TextBox 19">
            <a:extLst>
              <a:ext uri="{FF2B5EF4-FFF2-40B4-BE49-F238E27FC236}">
                <a16:creationId xmlns:a16="http://schemas.microsoft.com/office/drawing/2014/main" id="{AD61A419-7763-464E-BEFD-5783756FD735}"/>
              </a:ext>
            </a:extLst>
          </p:cNvPr>
          <p:cNvSpPr txBox="1">
            <a:spLocks noChangeArrowheads="1"/>
          </p:cNvSpPr>
          <p:nvPr/>
        </p:nvSpPr>
        <p:spPr bwMode="auto">
          <a:xfrm>
            <a:off x="33147000" y="27545302"/>
            <a:ext cx="10058400" cy="5632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8" tIns="45709" rIns="91418" bIns="45709">
            <a:spAutoFit/>
          </a:bodyPr>
          <a:lstStyle>
            <a:defPPr>
              <a:defRPr kern="1200"/>
            </a:defPPr>
            <a:lvl1pPr eaLnBrk="0" hangingPunct="0">
              <a:defRPr sz="2000">
                <a:solidFill>
                  <a:schemeClr val="tx1"/>
                </a:solidFill>
                <a:latin typeface="Arial"/>
                <a:ea typeface="ＭＳ Ｐゴシック" pitchFamily="-106" charset="-128"/>
              </a:defRPr>
            </a:lvl1pPr>
            <a:lvl2pPr eaLnBrk="0" hangingPunct="0">
              <a:defRPr sz="2000">
                <a:solidFill>
                  <a:schemeClr val="tx1"/>
                </a:solidFill>
                <a:latin typeface="Arial"/>
                <a:ea typeface="ＭＳ Ｐゴシック" pitchFamily="-106" charset="-128"/>
              </a:defRPr>
            </a:lvl2pPr>
            <a:lvl3pPr marL="1143000" indent="-228600" eaLnBrk="0" hangingPunct="0">
              <a:defRPr sz="2000">
                <a:solidFill>
                  <a:schemeClr val="tx1"/>
                </a:solidFill>
                <a:latin typeface="Arial"/>
                <a:ea typeface="ＭＳ Ｐゴシック" pitchFamily="-106" charset="-128"/>
              </a:defRPr>
            </a:lvl3pPr>
            <a:lvl4pPr marL="1600200" indent="-228600" eaLnBrk="0" hangingPunct="0">
              <a:defRPr sz="2000">
                <a:solidFill>
                  <a:schemeClr val="tx1"/>
                </a:solidFill>
                <a:latin typeface="Arial"/>
                <a:ea typeface="ＭＳ Ｐゴシック" pitchFamily="-106" charset="-128"/>
              </a:defRPr>
            </a:lvl4pPr>
            <a:lvl5pPr marL="2057400" indent="-228600" eaLnBrk="0" hangingPunct="0">
              <a:defRPr sz="2000">
                <a:solidFill>
                  <a:schemeClr val="tx1"/>
                </a:solidFill>
                <a:latin typeface="Arial"/>
                <a:ea typeface="ＭＳ Ｐゴシック" pitchFamily="-106" charset="-128"/>
              </a:defRPr>
            </a:lvl5pPr>
            <a:lvl6pPr marL="2514600" indent="-228600" eaLnBrk="0" fontAlgn="base" hangingPunct="0">
              <a:spcBef>
                <a:spcPct val="0"/>
              </a:spcBef>
              <a:spcAft>
                <a:spcPct val="0"/>
              </a:spcAft>
              <a:defRPr sz="2000">
                <a:solidFill>
                  <a:schemeClr val="tx1"/>
                </a:solidFill>
                <a:latin typeface="Arial"/>
                <a:ea typeface="ＭＳ Ｐゴシック" pitchFamily="-106" charset="-128"/>
              </a:defRPr>
            </a:lvl6pPr>
            <a:lvl7pPr marL="2971800" indent="-228600" eaLnBrk="0" fontAlgn="base" hangingPunct="0">
              <a:spcBef>
                <a:spcPct val="0"/>
              </a:spcBef>
              <a:spcAft>
                <a:spcPct val="0"/>
              </a:spcAft>
              <a:defRPr sz="2000">
                <a:solidFill>
                  <a:schemeClr val="tx1"/>
                </a:solidFill>
                <a:latin typeface="Arial"/>
                <a:ea typeface="ＭＳ Ｐゴシック" pitchFamily="-106" charset="-128"/>
              </a:defRPr>
            </a:lvl7pPr>
            <a:lvl8pPr marL="3429000" indent="-228600" eaLnBrk="0" fontAlgn="base" hangingPunct="0">
              <a:spcBef>
                <a:spcPct val="0"/>
              </a:spcBef>
              <a:spcAft>
                <a:spcPct val="0"/>
              </a:spcAft>
              <a:defRPr sz="2000">
                <a:solidFill>
                  <a:schemeClr val="tx1"/>
                </a:solidFill>
                <a:latin typeface="Arial"/>
                <a:ea typeface="ＭＳ Ｐゴシック" pitchFamily="-106" charset="-128"/>
              </a:defRPr>
            </a:lvl8pPr>
            <a:lvl9pPr marL="3886200" indent="-228600" eaLnBrk="0" fontAlgn="base" hangingPunct="0">
              <a:spcBef>
                <a:spcPct val="0"/>
              </a:spcBef>
              <a:spcAft>
                <a:spcPct val="0"/>
              </a:spcAft>
              <a:defRPr sz="2000">
                <a:solidFill>
                  <a:schemeClr val="tx1"/>
                </a:solidFill>
                <a:latin typeface="Arial"/>
                <a:ea typeface="ＭＳ Ｐゴシック" pitchFamily="-106" charset="-128"/>
              </a:defRPr>
            </a:lvl9pPr>
          </a:lstStyle>
          <a:p>
            <a:pPr algn="l"/>
            <a:r>
              <a:rPr lang="en-US" sz="1500" dirty="0">
                <a:solidFill>
                  <a:srgbClr val="000000"/>
                </a:solidFill>
                <a:effectLst/>
                <a:latin typeface="Helvetica Neue" panose="02000503000000020004" pitchFamily="2" charset="0"/>
              </a:rPr>
              <a:t>Bhattar, K. (2021). </a:t>
            </a:r>
            <a:r>
              <a:rPr lang="en-US" sz="1500" i="1" dirty="0">
                <a:solidFill>
                  <a:srgbClr val="000000"/>
                </a:solidFill>
                <a:effectLst/>
                <a:latin typeface="Helvetica Neue" panose="02000503000000020004" pitchFamily="2" charset="0"/>
              </a:rPr>
              <a:t>The History of Policing in the US and Its Impact on Americans Today</a:t>
            </a:r>
            <a:r>
              <a:rPr lang="en-US" sz="1500" dirty="0">
                <a:solidFill>
                  <a:srgbClr val="000000"/>
                </a:solidFill>
                <a:effectLst/>
                <a:latin typeface="Helvetica Neue" panose="02000503000000020004" pitchFamily="2" charset="0"/>
              </a:rPr>
              <a:t>. UAB Institute for Human Rights Blog. Retrieved February 3, 2023, from </a:t>
            </a:r>
            <a:r>
              <a:rPr lang="en-US" sz="1500" dirty="0">
                <a:solidFill>
                  <a:srgbClr val="000000"/>
                </a:solidFill>
                <a:effectLst/>
                <a:latin typeface="Helvetica Neue" panose="02000503000000020004" pitchFamily="2" charset="0"/>
                <a:hlinkClick r:id="rId4"/>
              </a:rPr>
              <a:t>https://sites.uab.edu/humanrights/2021/12/08/the-history-of-policing-in-the-us-and-its-impact-on-americans-today/#:~:text=The%20history%20of%20policing%20can,first%20unofficial%20police%20in%20America</a:t>
            </a:r>
            <a:endParaRPr lang="en-US" sz="1500" dirty="0">
              <a:solidFill>
                <a:srgbClr val="000000"/>
              </a:solidFill>
              <a:effectLst/>
              <a:latin typeface="Helvetica Neue" panose="02000503000000020004" pitchFamily="2" charset="0"/>
            </a:endParaRPr>
          </a:p>
          <a:p>
            <a:pPr algn="l"/>
            <a:endParaRPr lang="en-US" sz="1500" b="0" dirty="0">
              <a:latin typeface="Open Sans" panose="020B0606030504020204" pitchFamily="34" charset="0"/>
              <a:ea typeface="Open Sans" panose="020B0606030504020204" pitchFamily="34" charset="0"/>
              <a:cs typeface="Open Sans" panose="020B0606030504020204" pitchFamily="34" charset="0"/>
            </a:endParaRPr>
          </a:p>
          <a:p>
            <a:pPr algn="l"/>
            <a:r>
              <a:rPr lang="en-US" sz="1500" dirty="0">
                <a:latin typeface="Helvetica Neue" panose="02000503000000020004" pitchFamily="2" charset="0"/>
                <a:ea typeface="Helvetica Neue" panose="02000503000000020004" pitchFamily="2" charset="0"/>
                <a:cs typeface="Helvetica Neue" panose="02000503000000020004" pitchFamily="2" charset="0"/>
              </a:rPr>
              <a:t>Lampe, Joanna R. (2020). </a:t>
            </a:r>
            <a:r>
              <a:rPr lang="en-US" sz="1500" i="1" dirty="0">
                <a:latin typeface="Helvetica Neue" panose="02000503000000020004" pitchFamily="2" charset="0"/>
                <a:ea typeface="Helvetica Neue" panose="02000503000000020004" pitchFamily="2" charset="0"/>
                <a:cs typeface="Helvetica Neue" panose="02000503000000020004" pitchFamily="2" charset="0"/>
              </a:rPr>
              <a:t>Congress and Police Reform: Current Law and Recent Proposals</a:t>
            </a:r>
            <a:r>
              <a:rPr lang="en-US" sz="1500" dirty="0">
                <a:latin typeface="Helvetica Neue" panose="02000503000000020004" pitchFamily="2" charset="0"/>
                <a:ea typeface="Helvetica Neue" panose="02000503000000020004" pitchFamily="2" charset="0"/>
                <a:cs typeface="Helvetica Neue" panose="02000503000000020004" pitchFamily="2" charset="0"/>
              </a:rPr>
              <a:t>. Congressional Research Service. </a:t>
            </a:r>
            <a:r>
              <a:rPr lang="en-US" sz="1500" dirty="0">
                <a:latin typeface="Helvetica Neue" panose="02000503000000020004" pitchFamily="2" charset="0"/>
                <a:ea typeface="Helvetica Neue" panose="02000503000000020004" pitchFamily="2" charset="0"/>
                <a:cs typeface="Helvetica Neue" panose="02000503000000020004" pitchFamily="2" charset="0"/>
                <a:hlinkClick r:id="rId5"/>
              </a:rPr>
              <a:t>https://crsreports.congress.gov/</a:t>
            </a:r>
            <a:endParaRPr lang="en-US" sz="1500" dirty="0">
              <a:latin typeface="Helvetica Neue" panose="02000503000000020004" pitchFamily="2" charset="0"/>
              <a:ea typeface="Helvetica Neue" panose="02000503000000020004" pitchFamily="2" charset="0"/>
              <a:cs typeface="Helvetica Neue" panose="02000503000000020004" pitchFamily="2" charset="0"/>
            </a:endParaRPr>
          </a:p>
          <a:p>
            <a:pPr algn="l"/>
            <a:endParaRPr lang="en-US" sz="1500" b="0" dirty="0">
              <a:latin typeface="Open Sans" panose="020B0606030504020204" pitchFamily="34" charset="0"/>
              <a:ea typeface="Open Sans" panose="020B0606030504020204" pitchFamily="34" charset="0"/>
              <a:cs typeface="Open Sans" panose="020B0606030504020204" pitchFamily="34" charset="0"/>
            </a:endParaRPr>
          </a:p>
          <a:p>
            <a:pPr algn="l"/>
            <a:r>
              <a:rPr lang="en-US" sz="1500" dirty="0">
                <a:effectLst/>
              </a:rPr>
              <a:t>Cunningham, T. M. (2021). </a:t>
            </a:r>
            <a:r>
              <a:rPr lang="en-US" sz="1500" i="1" dirty="0">
                <a:effectLst/>
              </a:rPr>
              <a:t>How Police and Communities Can Move Forward Together</a:t>
            </a:r>
            <a:r>
              <a:rPr lang="en-US" sz="1500" dirty="0">
                <a:effectLst/>
              </a:rPr>
              <a:t>. American Bar Association . Retrieved February 6, 2023, from https://</a:t>
            </a:r>
            <a:r>
              <a:rPr lang="en-US" sz="1500" dirty="0" err="1">
                <a:effectLst/>
              </a:rPr>
              <a:t>www.americanbar.org</a:t>
            </a:r>
            <a:r>
              <a:rPr lang="en-US" sz="1500" dirty="0">
                <a:effectLst/>
              </a:rPr>
              <a:t>/groups/</a:t>
            </a:r>
            <a:r>
              <a:rPr lang="en-US" sz="1500" dirty="0" err="1">
                <a:effectLst/>
              </a:rPr>
              <a:t>crsj</a:t>
            </a:r>
            <a:r>
              <a:rPr lang="en-US" sz="1500" dirty="0">
                <a:effectLst/>
              </a:rPr>
              <a:t>/publications/</a:t>
            </a:r>
            <a:r>
              <a:rPr lang="en-US" sz="1500" dirty="0" err="1">
                <a:effectLst/>
              </a:rPr>
              <a:t>human_rights_magazine_home</a:t>
            </a:r>
            <a:r>
              <a:rPr lang="en-US" sz="1500" dirty="0">
                <a:effectLst/>
              </a:rPr>
              <a:t>/civil-rights-reimagining-policing/how-police-and-communities-can-move-forward-together/ </a:t>
            </a:r>
          </a:p>
          <a:p>
            <a:pPr algn="l"/>
            <a:endParaRPr lang="en-US" sz="1500" b="0" dirty="0">
              <a:latin typeface="Open Sans" panose="020B0606030504020204" pitchFamily="34" charset="0"/>
              <a:ea typeface="Open Sans" panose="020B0606030504020204" pitchFamily="34" charset="0"/>
              <a:cs typeface="Open Sans" panose="020B0606030504020204" pitchFamily="34" charset="0"/>
            </a:endParaRPr>
          </a:p>
          <a:p>
            <a:pPr algn="l"/>
            <a:r>
              <a:rPr lang="en-US" sz="1500" dirty="0">
                <a:effectLst/>
              </a:rPr>
              <a:t>Twyman, S. (2022). </a:t>
            </a:r>
            <a:r>
              <a:rPr lang="en-US" sz="1500" i="1" dirty="0">
                <a:effectLst/>
              </a:rPr>
              <a:t>Community Policing: Reimagining Public Safety for the 21st Century</a:t>
            </a:r>
            <a:r>
              <a:rPr lang="en-US" sz="1500" dirty="0">
                <a:effectLst/>
              </a:rPr>
              <a:t>. Third Way. Retrieved February 2, 2023, from https://</a:t>
            </a:r>
            <a:r>
              <a:rPr lang="en-US" sz="1500" dirty="0" err="1">
                <a:effectLst/>
              </a:rPr>
              <a:t>www.thirdway.org</a:t>
            </a:r>
            <a:r>
              <a:rPr lang="en-US" sz="1500" dirty="0">
                <a:effectLst/>
              </a:rPr>
              <a:t>/report/community-policing-reimagining-public-safety-for-the-21st-century </a:t>
            </a:r>
          </a:p>
          <a:p>
            <a:pPr algn="l"/>
            <a:endParaRPr lang="en-US" sz="1500" dirty="0">
              <a:effectLst/>
              <a:latin typeface="Helvetica Neue" panose="02000503000000020004" pitchFamily="2" charset="0"/>
            </a:endParaRPr>
          </a:p>
          <a:p>
            <a:pPr algn="l"/>
            <a:r>
              <a:rPr lang="en-US" sz="1500" dirty="0">
                <a:effectLst/>
                <a:latin typeface="Helvetica Neue" panose="02000503000000020004" pitchFamily="2" charset="0"/>
              </a:rPr>
              <a:t>University of Illinois Chicago. (2023). U.S. Data on Police Shootings and Violence | Law Enforcement Epidemiology Project | University of Illinois Chicago. Retrieved February 3, 2023, from </a:t>
            </a:r>
            <a:r>
              <a:rPr lang="en-US" sz="1500" dirty="0">
                <a:solidFill>
                  <a:srgbClr val="DCA10D"/>
                </a:solidFill>
                <a:effectLst/>
                <a:latin typeface="Helvetica Neue" panose="02000503000000020004" pitchFamily="2" charset="0"/>
                <a:hlinkClick r:id="rId6"/>
              </a:rPr>
              <a:t>https://policeepi.uic.edu/u-s-data-on-police-shootings-and-violence/#:~:text=250%2C000%20An%20estimated%20250%2C000%20civilian,in%20the%20U.S.%20each%20year</a:t>
            </a:r>
            <a:endParaRPr lang="en-US" sz="1500" dirty="0">
              <a:effectLst/>
              <a:latin typeface="Helvetica Neue" panose="02000503000000020004" pitchFamily="2" charset="0"/>
            </a:endParaRPr>
          </a:p>
          <a:p>
            <a:pPr algn="l"/>
            <a:endParaRPr lang="en-US" sz="1500" b="0" dirty="0">
              <a:latin typeface="Open Sans" panose="020B0606030504020204" pitchFamily="34" charset="0"/>
              <a:ea typeface="Open Sans" panose="020B0606030504020204" pitchFamily="34" charset="0"/>
              <a:cs typeface="Open Sans" panose="020B0606030504020204" pitchFamily="34" charset="0"/>
            </a:endParaRPr>
          </a:p>
          <a:p>
            <a:pPr algn="l"/>
            <a:endParaRPr lang="en-US" sz="1500" b="0" dirty="0">
              <a:latin typeface="Open Sans" panose="020B0606030504020204" pitchFamily="34" charset="0"/>
              <a:ea typeface="Open Sans" panose="020B0606030504020204" pitchFamily="34" charset="0"/>
              <a:cs typeface="Open Sans" panose="020B0606030504020204" pitchFamily="34" charset="0"/>
            </a:endParaRPr>
          </a:p>
        </p:txBody>
      </p:sp>
      <p:sp>
        <p:nvSpPr>
          <p:cNvPr id="48" name="TextBox 47">
            <a:extLst>
              <a:ext uri="{FF2B5EF4-FFF2-40B4-BE49-F238E27FC236}">
                <a16:creationId xmlns:a16="http://schemas.microsoft.com/office/drawing/2014/main" id="{6A0D303C-BC2E-4D27-8DCB-AFFC83235B99}"/>
              </a:ext>
            </a:extLst>
          </p:cNvPr>
          <p:cNvSpPr txBox="1"/>
          <p:nvPr/>
        </p:nvSpPr>
        <p:spPr>
          <a:xfrm>
            <a:off x="800100" y="8093724"/>
            <a:ext cx="10058400" cy="24222015"/>
          </a:xfrm>
          <a:prstGeom prst="rect">
            <a:avLst/>
          </a:prstGeom>
          <a:noFill/>
        </p:spPr>
        <p:txBody>
          <a:bodyPr wrap="square" rtlCol="0">
            <a:spAutoFit/>
          </a:bodyPr>
          <a:lstStyle>
            <a:defPPr>
              <a:defRPr kern="1200"/>
            </a:defPPr>
          </a:lstStyle>
          <a:p>
            <a:pPr algn="l"/>
            <a:r>
              <a:rPr lang="en-US" sz="3200" b="0" dirty="0">
                <a:solidFill>
                  <a:schemeClr val="tx1"/>
                </a:solidFill>
                <a:latin typeface="Open Sans" panose="020B0606030504020204" pitchFamily="34" charset="0"/>
                <a:ea typeface="Open Sans" panose="020B0606030504020204" pitchFamily="34" charset="0"/>
                <a:cs typeface="Open Sans" panose="020B0606030504020204" pitchFamily="34" charset="0"/>
              </a:rPr>
              <a:t>Formed from a history of protecting the White supremacy and status hierarchy of the United States, policing policies have upheld the suppression of Black, Indigenous, and People of Color communities for centuries. Overwhelming violence and control tactics of police policies occur in majority Black and Hispanic/Latino populations, limiting opportunities to progress in equity to White Americans. Systemic racism remains prevalent with police discriminatory action and brutality as inherently evident by the annihilation of more than 600 victims of nonwhite backgrounds </a:t>
            </a:r>
            <a:r>
              <a:rPr lang="en-US" sz="3200" b="0" i="1" dirty="0">
                <a:solidFill>
                  <a:schemeClr val="tx1"/>
                </a:solidFill>
                <a:latin typeface="Open Sans" panose="020B0606030504020204" pitchFamily="34" charset="0"/>
                <a:ea typeface="Open Sans" panose="020B0606030504020204" pitchFamily="34" charset="0"/>
                <a:cs typeface="Open Sans" panose="020B0606030504020204" pitchFamily="34" charset="0"/>
              </a:rPr>
              <a:t>(Law Enforcement Epidemiology Project,</a:t>
            </a:r>
            <a:r>
              <a:rPr lang="en-US" sz="3200" b="0" dirty="0">
                <a:solidFill>
                  <a:schemeClr val="tx1"/>
                </a:solidFill>
                <a:latin typeface="Open Sans" panose="020B0606030504020204" pitchFamily="34" charset="0"/>
                <a:ea typeface="Open Sans" panose="020B0606030504020204" pitchFamily="34" charset="0"/>
                <a:cs typeface="Open Sans" panose="020B0606030504020204" pitchFamily="34" charset="0"/>
              </a:rPr>
              <a:t> 2023</a:t>
            </a:r>
            <a:r>
              <a:rPr lang="en-US" sz="3200" b="0" i="1" dirty="0">
                <a:solidFill>
                  <a:schemeClr val="tx1"/>
                </a:solidFill>
                <a:latin typeface="Open Sans" panose="020B0606030504020204" pitchFamily="34" charset="0"/>
                <a:ea typeface="Open Sans" panose="020B0606030504020204" pitchFamily="34" charset="0"/>
                <a:cs typeface="Open Sans" panose="020B0606030504020204" pitchFamily="34" charset="0"/>
              </a:rPr>
              <a:t>).</a:t>
            </a:r>
            <a:r>
              <a:rPr lang="en-US" sz="3200" b="0" dirty="0">
                <a:solidFill>
                  <a:schemeClr val="tx1"/>
                </a:solidFill>
                <a:latin typeface="Open Sans" panose="020B0606030504020204" pitchFamily="34" charset="0"/>
                <a:ea typeface="Open Sans" panose="020B0606030504020204" pitchFamily="34" charset="0"/>
                <a:cs typeface="Open Sans" panose="020B0606030504020204" pitchFamily="34" charset="0"/>
              </a:rPr>
              <a:t> Beginning as slave patrols, police have evolved to modern protection and emergency response forces but continue to enforce racially biased policies. These policies have grounded an oppressive institution that enables the disproportionate violence and mass incarceration of BIPOC. </a:t>
            </a:r>
          </a:p>
          <a:p>
            <a:pPr algn="l"/>
            <a:endParaRPr lang="en-US" sz="3200" b="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algn="l"/>
            <a:r>
              <a:rPr lang="en-US" sz="3200" b="0" dirty="0">
                <a:solidFill>
                  <a:schemeClr val="tx1"/>
                </a:solidFill>
                <a:latin typeface="Open Sans" panose="020B0606030504020204" pitchFamily="34" charset="0"/>
                <a:ea typeface="Open Sans" panose="020B0606030504020204" pitchFamily="34" charset="0"/>
                <a:cs typeface="Open Sans" panose="020B0606030504020204" pitchFamily="34" charset="0"/>
              </a:rPr>
              <a:t>Alternatives to policing have increasingly been discussed in the past few waking years of the Black Lives Matter and </a:t>
            </a:r>
            <a:r>
              <a:rPr lang="en-US" sz="3200" b="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DefundThePolice</a:t>
            </a:r>
            <a:r>
              <a:rPr lang="en-US" sz="3200" b="0" dirty="0">
                <a:solidFill>
                  <a:schemeClr val="tx1"/>
                </a:solidFill>
                <a:latin typeface="Open Sans" panose="020B0606030504020204" pitchFamily="34" charset="0"/>
                <a:ea typeface="Open Sans" panose="020B0606030504020204" pitchFamily="34" charset="0"/>
                <a:cs typeface="Open Sans" panose="020B0606030504020204" pitchFamily="34" charset="0"/>
              </a:rPr>
              <a:t> movements. Reform paths suggest armed and uniformed police services singularly respond to violent crime and victim crime situations and investigations. This then removes law enforcement’s line of duties that they have limited to no training. Policy changes needed are dispatch emergency response professionals trained to respond by the level of crisis. </a:t>
            </a:r>
          </a:p>
          <a:p>
            <a:pPr algn="l"/>
            <a:endParaRPr lang="en-US" sz="3200" b="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algn="l"/>
            <a:r>
              <a:rPr lang="en-US" sz="3200" b="0" dirty="0">
                <a:solidFill>
                  <a:schemeClr val="tx1"/>
                </a:solidFill>
                <a:latin typeface="Open Sans" panose="020B0606030504020204" pitchFamily="34" charset="0"/>
                <a:ea typeface="Open Sans" panose="020B0606030504020204" pitchFamily="34" charset="0"/>
                <a:cs typeface="Open Sans" panose="020B0606030504020204" pitchFamily="34" charset="0"/>
              </a:rPr>
              <a:t>Armed police responses to nonviolent, nonvictim situations often lead to civilian injury and death, while indirectly harming BIPOC communities with stress and stigma of violence and control of their environment and families (Bhattar, 2021). Examples of community policing have arisen in various cities, including Newark, NJ, Chicago, IL, and Houston, TX with positive outcomes of decreased police-civilian violent encounters. Defunding the police and utilizing policing alternatives will stabilize health and wellness disparities in BIPOC communities. The intended effect of this policy inference will generate more opportunities and career success for youth afflicted by police violence and mass incarceration. Policing alternative policies will be explored in this presentation to the awareness of the affliction of racist and disproportionate health and well-being statuses of ethnic populations. </a:t>
            </a:r>
          </a:p>
        </p:txBody>
      </p:sp>
      <p:sp>
        <p:nvSpPr>
          <p:cNvPr id="54" name="TextBox 53">
            <a:extLst>
              <a:ext uri="{FF2B5EF4-FFF2-40B4-BE49-F238E27FC236}">
                <a16:creationId xmlns:a16="http://schemas.microsoft.com/office/drawing/2014/main" id="{78FB01C1-373E-4866-BF69-4540A0DE8387}"/>
              </a:ext>
            </a:extLst>
          </p:cNvPr>
          <p:cNvSpPr txBox="1"/>
          <p:nvPr/>
        </p:nvSpPr>
        <p:spPr>
          <a:xfrm>
            <a:off x="11506200" y="7963361"/>
            <a:ext cx="10058400" cy="25822454"/>
          </a:xfrm>
          <a:prstGeom prst="rect">
            <a:avLst/>
          </a:prstGeom>
          <a:noFill/>
        </p:spPr>
        <p:txBody>
          <a:bodyPr wrap="square" rtlCol="0">
            <a:spAutoFit/>
          </a:bodyPr>
          <a:lstStyle>
            <a:defPPr>
              <a:defRPr kern="1200"/>
            </a:defPPr>
          </a:lstStyle>
          <a:p>
            <a:pPr algn="l"/>
            <a:r>
              <a:rPr lang="en-US" sz="3000" b="0" dirty="0">
                <a:solidFill>
                  <a:schemeClr val="tx1"/>
                </a:solidFill>
                <a:latin typeface="Open Sans" panose="020B0606030504020204" pitchFamily="34" charset="0"/>
                <a:ea typeface="Open Sans" panose="020B0606030504020204" pitchFamily="34" charset="0"/>
                <a:cs typeface="Open Sans" panose="020B0606030504020204" pitchFamily="34" charset="0"/>
              </a:rPr>
              <a:t>Ethnic minorities face intersectional barriers when there are multiple suppression tactics integrated into their environment. Police programming and policy practices run a long history in the United States.</a:t>
            </a:r>
          </a:p>
          <a:p>
            <a:pPr algn="l"/>
            <a:endParaRPr lang="en-US" sz="3000" b="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algn="l"/>
            <a:r>
              <a:rPr lang="en-US" sz="3000" b="0" u="sng" dirty="0">
                <a:solidFill>
                  <a:schemeClr val="tx1"/>
                </a:solidFill>
                <a:latin typeface="Open Sans" panose="020B0606030504020204" pitchFamily="34" charset="0"/>
                <a:ea typeface="Open Sans" panose="020B0606030504020204" pitchFamily="34" charset="0"/>
                <a:cs typeface="Open Sans" panose="020B0606030504020204" pitchFamily="34" charset="0"/>
              </a:rPr>
              <a:t>History of Policing:</a:t>
            </a:r>
            <a:r>
              <a:rPr lang="en-US" sz="3000" b="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p>
          <a:p>
            <a:pPr marL="514350" indent="-514350" algn="l">
              <a:buFont typeface="+mj-lt"/>
              <a:buAutoNum type="arabicPeriod"/>
            </a:pPr>
            <a:r>
              <a:rPr lang="en-US" sz="3000" b="0" dirty="0">
                <a:solidFill>
                  <a:schemeClr val="tx1"/>
                </a:solidFill>
                <a:latin typeface="Open Sans" panose="020B0606030504020204" pitchFamily="34" charset="0"/>
                <a:ea typeface="Open Sans" panose="020B0606030504020204" pitchFamily="34" charset="0"/>
                <a:cs typeface="Open Sans" panose="020B0606030504020204" pitchFamily="34" charset="0"/>
              </a:rPr>
              <a:t>First emerged as “</a:t>
            </a:r>
            <a:r>
              <a:rPr lang="en-US" sz="3000" b="0" dirty="0">
                <a:solidFill>
                  <a:srgbClr val="0432FF"/>
                </a:solidFill>
                <a:latin typeface="Open Sans" panose="020B0606030504020204" pitchFamily="34" charset="0"/>
                <a:ea typeface="Open Sans" panose="020B0606030504020204" pitchFamily="34" charset="0"/>
                <a:cs typeface="Open Sans" panose="020B0606030504020204" pitchFamily="34" charset="0"/>
              </a:rPr>
              <a:t>slave patrol</a:t>
            </a:r>
            <a:r>
              <a:rPr lang="en-US" sz="3000" b="0" dirty="0">
                <a:solidFill>
                  <a:schemeClr val="tx1"/>
                </a:solidFill>
                <a:latin typeface="Open Sans" panose="020B0606030504020204" pitchFamily="34" charset="0"/>
                <a:ea typeface="Open Sans" panose="020B0606030504020204" pitchFamily="34" charset="0"/>
                <a:cs typeface="Open Sans" panose="020B0606030504020204" pitchFamily="34" charset="0"/>
              </a:rPr>
              <a:t>”, returning slaves to their owners and upholding the slavery institution</a:t>
            </a:r>
          </a:p>
          <a:p>
            <a:pPr marL="514350" indent="-514350" algn="l">
              <a:buFont typeface="+mj-lt"/>
              <a:buAutoNum type="arabicPeriod"/>
            </a:pPr>
            <a:r>
              <a:rPr lang="en-US" sz="3000" b="0" dirty="0">
                <a:solidFill>
                  <a:schemeClr val="tx1"/>
                </a:solidFill>
                <a:latin typeface="Open Sans" panose="020B0606030504020204" pitchFamily="34" charset="0"/>
                <a:ea typeface="Open Sans" panose="020B0606030504020204" pitchFamily="34" charset="0"/>
                <a:cs typeface="Open Sans" panose="020B0606030504020204" pitchFamily="34" charset="0"/>
              </a:rPr>
              <a:t>Reconstruction Era; post-emancipation, patrols evolved into </a:t>
            </a:r>
            <a:r>
              <a:rPr lang="en-US" sz="3000" b="0" dirty="0">
                <a:solidFill>
                  <a:srgbClr val="0432FF"/>
                </a:solidFill>
                <a:latin typeface="Open Sans" panose="020B0606030504020204" pitchFamily="34" charset="0"/>
                <a:ea typeface="Open Sans" panose="020B0606030504020204" pitchFamily="34" charset="0"/>
                <a:cs typeface="Open Sans" panose="020B0606030504020204" pitchFamily="34" charset="0"/>
              </a:rPr>
              <a:t>local militias denying the newfound rights of freed persons </a:t>
            </a:r>
            <a:r>
              <a:rPr lang="en-US" sz="3000" b="0" dirty="0">
                <a:solidFill>
                  <a:schemeClr val="tx1"/>
                </a:solidFill>
                <a:latin typeface="Open Sans" panose="020B0606030504020204" pitchFamily="34" charset="0"/>
                <a:ea typeface="Open Sans" panose="020B0606030504020204" pitchFamily="34" charset="0"/>
                <a:cs typeface="Open Sans" panose="020B0606030504020204" pitchFamily="34" charset="0"/>
              </a:rPr>
              <a:t>(Bhattar, 2021). </a:t>
            </a:r>
            <a:r>
              <a:rPr lang="en-US" sz="3000" b="0" dirty="0">
                <a:solidFill>
                  <a:srgbClr val="0432FF"/>
                </a:solidFill>
                <a:latin typeface="Open Sans" panose="020B0606030504020204" pitchFamily="34" charset="0"/>
                <a:ea typeface="Open Sans" panose="020B0606030504020204" pitchFamily="34" charset="0"/>
                <a:cs typeface="Open Sans" panose="020B0606030504020204" pitchFamily="34" charset="0"/>
              </a:rPr>
              <a:t>Free labor </a:t>
            </a:r>
            <a:r>
              <a:rPr lang="en-US" sz="3000" b="0" dirty="0">
                <a:solidFill>
                  <a:schemeClr val="tx1"/>
                </a:solidFill>
                <a:latin typeface="Open Sans" panose="020B0606030504020204" pitchFamily="34" charset="0"/>
                <a:ea typeface="Open Sans" panose="020B0606030504020204" pitchFamily="34" charset="0"/>
                <a:cs typeface="Open Sans" panose="020B0606030504020204" pitchFamily="34" charset="0"/>
              </a:rPr>
              <a:t>was needed to rebuild the South which gave way to another form </a:t>
            </a:r>
            <a:r>
              <a:rPr lang="en-US" sz="3000" b="0" dirty="0">
                <a:solidFill>
                  <a:srgbClr val="0432FF"/>
                </a:solidFill>
                <a:latin typeface="Open Sans" panose="020B0606030504020204" pitchFamily="34" charset="0"/>
                <a:ea typeface="Open Sans" panose="020B0606030504020204" pitchFamily="34" charset="0"/>
                <a:cs typeface="Open Sans" panose="020B0606030504020204" pitchFamily="34" charset="0"/>
              </a:rPr>
              <a:t>of enslavement for imprisoned laborers, many disproportionately imprisoned for being African American </a:t>
            </a:r>
            <a:r>
              <a:rPr lang="en-US" sz="3000" b="0" dirty="0">
                <a:solidFill>
                  <a:schemeClr val="tx1"/>
                </a:solidFill>
                <a:latin typeface="Open Sans" panose="020B0606030504020204" pitchFamily="34" charset="0"/>
                <a:ea typeface="Open Sans" panose="020B0606030504020204" pitchFamily="34" charset="0"/>
                <a:cs typeface="Open Sans" panose="020B0606030504020204" pitchFamily="34" charset="0"/>
              </a:rPr>
              <a:t>(Bhattar).</a:t>
            </a:r>
          </a:p>
          <a:p>
            <a:pPr marL="514350" indent="-514350" algn="l">
              <a:buFont typeface="+mj-lt"/>
              <a:buAutoNum type="arabicPeriod"/>
            </a:pPr>
            <a:r>
              <a:rPr lang="en-US" sz="3000" b="0" dirty="0">
                <a:solidFill>
                  <a:srgbClr val="0432FF"/>
                </a:solidFill>
                <a:latin typeface="Open Sans" panose="020B0606030504020204" pitchFamily="34" charset="0"/>
                <a:ea typeface="Open Sans" panose="020B0606030504020204" pitchFamily="34" charset="0"/>
                <a:cs typeface="Open Sans" panose="020B0606030504020204" pitchFamily="34" charset="0"/>
              </a:rPr>
              <a:t>Racist Jim Crow Laws </a:t>
            </a:r>
            <a:r>
              <a:rPr lang="en-US" sz="3000" b="0" dirty="0">
                <a:solidFill>
                  <a:schemeClr val="tx1"/>
                </a:solidFill>
                <a:latin typeface="Open Sans" panose="020B0606030504020204" pitchFamily="34" charset="0"/>
                <a:ea typeface="Open Sans" panose="020B0606030504020204" pitchFamily="34" charset="0"/>
                <a:cs typeface="Open Sans" panose="020B0606030504020204" pitchFamily="34" charset="0"/>
              </a:rPr>
              <a:t>were then put into effect. It became evident from the </a:t>
            </a:r>
            <a:r>
              <a:rPr lang="en-US" sz="3000" b="0" dirty="0">
                <a:solidFill>
                  <a:srgbClr val="0432FF"/>
                </a:solidFill>
                <a:latin typeface="Open Sans" panose="020B0606030504020204" pitchFamily="34" charset="0"/>
                <a:ea typeface="Open Sans" panose="020B0606030504020204" pitchFamily="34" charset="0"/>
                <a:cs typeface="Open Sans" panose="020B0606030504020204" pitchFamily="34" charset="0"/>
              </a:rPr>
              <a:t>loophole of the 13</a:t>
            </a:r>
            <a:r>
              <a:rPr lang="en-US" sz="3000" b="0" baseline="30000" dirty="0">
                <a:solidFill>
                  <a:srgbClr val="0432FF"/>
                </a:solidFill>
                <a:latin typeface="Open Sans" panose="020B0606030504020204" pitchFamily="34" charset="0"/>
                <a:ea typeface="Open Sans" panose="020B0606030504020204" pitchFamily="34" charset="0"/>
                <a:cs typeface="Open Sans" panose="020B0606030504020204" pitchFamily="34" charset="0"/>
              </a:rPr>
              <a:t>th</a:t>
            </a:r>
            <a:r>
              <a:rPr lang="en-US" sz="3000" b="0" dirty="0">
                <a:solidFill>
                  <a:srgbClr val="0432FF"/>
                </a:solidFill>
                <a:latin typeface="Open Sans" panose="020B0606030504020204" pitchFamily="34" charset="0"/>
                <a:ea typeface="Open Sans" panose="020B0606030504020204" pitchFamily="34" charset="0"/>
                <a:cs typeface="Open Sans" panose="020B0606030504020204" pitchFamily="34" charset="0"/>
              </a:rPr>
              <a:t> Amendment that slavery as a form of punishment </a:t>
            </a:r>
            <a:r>
              <a:rPr lang="en-US" sz="3000" b="0" dirty="0">
                <a:solidFill>
                  <a:schemeClr val="tx1"/>
                </a:solidFill>
                <a:latin typeface="Open Sans" panose="020B0606030504020204" pitchFamily="34" charset="0"/>
                <a:ea typeface="Open Sans" panose="020B0606030504020204" pitchFamily="34" charset="0"/>
                <a:cs typeface="Open Sans" panose="020B0606030504020204" pitchFamily="34" charset="0"/>
              </a:rPr>
              <a:t>lead to today’s racially biased police industry complex and mass incarceration rates (Bhattar). </a:t>
            </a:r>
          </a:p>
          <a:p>
            <a:pPr marL="514350" indent="-514350" algn="l">
              <a:buFont typeface="+mj-lt"/>
              <a:buAutoNum type="arabicPeriod"/>
            </a:pPr>
            <a:r>
              <a:rPr lang="en-US" sz="3000" b="0" dirty="0">
                <a:solidFill>
                  <a:schemeClr val="tx1"/>
                </a:solidFill>
                <a:latin typeface="Open Sans" panose="020B0606030504020204" pitchFamily="34" charset="0"/>
                <a:ea typeface="Open Sans" panose="020B0606030504020204" pitchFamily="34" charset="0"/>
                <a:cs typeface="Open Sans" panose="020B0606030504020204" pitchFamily="34" charset="0"/>
              </a:rPr>
              <a:t>In the Civil Rights era, police protected American economic interests using </a:t>
            </a:r>
            <a:r>
              <a:rPr lang="en-US" sz="3000" b="0" dirty="0">
                <a:solidFill>
                  <a:srgbClr val="0432FF"/>
                </a:solidFill>
                <a:latin typeface="Open Sans" panose="020B0606030504020204" pitchFamily="34" charset="0"/>
                <a:ea typeface="Open Sans" panose="020B0606030504020204" pitchFamily="34" charset="0"/>
                <a:cs typeface="Open Sans" panose="020B0606030504020204" pitchFamily="34" charset="0"/>
              </a:rPr>
              <a:t>violence and force in disbanding protests and insurgencies </a:t>
            </a:r>
            <a:r>
              <a:rPr lang="en-US" sz="3000" b="0" dirty="0">
                <a:solidFill>
                  <a:schemeClr val="tx1"/>
                </a:solidFill>
                <a:latin typeface="Open Sans" panose="020B0606030504020204" pitchFamily="34" charset="0"/>
                <a:ea typeface="Open Sans" panose="020B0606030504020204" pitchFamily="34" charset="0"/>
                <a:cs typeface="Open Sans" panose="020B0606030504020204" pitchFamily="34" charset="0"/>
              </a:rPr>
              <a:t>(Bhattar).  </a:t>
            </a:r>
          </a:p>
          <a:p>
            <a:pPr marL="514350" indent="-514350" algn="l">
              <a:buFont typeface="+mj-lt"/>
              <a:buAutoNum type="arabicPeriod"/>
            </a:pPr>
            <a:r>
              <a:rPr lang="en-US" sz="3000" b="0" dirty="0">
                <a:solidFill>
                  <a:schemeClr val="tx1"/>
                </a:solidFill>
                <a:latin typeface="Open Sans" panose="020B0606030504020204" pitchFamily="34" charset="0"/>
                <a:ea typeface="Open Sans" panose="020B0606030504020204" pitchFamily="34" charset="0"/>
                <a:cs typeface="Open Sans" panose="020B0606030504020204" pitchFamily="34" charset="0"/>
              </a:rPr>
              <a:t>Modernization of policing has come with discriminatory practices such as the ”</a:t>
            </a:r>
            <a:r>
              <a:rPr lang="en-US" sz="3000" b="0" dirty="0">
                <a:solidFill>
                  <a:srgbClr val="0432FF"/>
                </a:solidFill>
                <a:latin typeface="Open Sans" panose="020B0606030504020204" pitchFamily="34" charset="0"/>
                <a:ea typeface="Open Sans" panose="020B0606030504020204" pitchFamily="34" charset="0"/>
                <a:cs typeface="Open Sans" panose="020B0606030504020204" pitchFamily="34" charset="0"/>
              </a:rPr>
              <a:t>stop and frisk</a:t>
            </a:r>
            <a:r>
              <a:rPr lang="en-US" sz="3000" b="0" dirty="0">
                <a:solidFill>
                  <a:schemeClr val="tx1"/>
                </a:solidFill>
                <a:latin typeface="Open Sans" panose="020B0606030504020204" pitchFamily="34" charset="0"/>
                <a:ea typeface="Open Sans" panose="020B0606030504020204" pitchFamily="34" charset="0"/>
                <a:cs typeface="Open Sans" panose="020B0606030504020204" pitchFamily="34" charset="0"/>
              </a:rPr>
              <a:t>” policy, </a:t>
            </a:r>
            <a:r>
              <a:rPr lang="en-US" sz="3000" b="0" dirty="0">
                <a:solidFill>
                  <a:srgbClr val="0432FF"/>
                </a:solidFill>
                <a:latin typeface="Open Sans" panose="020B0606030504020204" pitchFamily="34" charset="0"/>
                <a:ea typeface="Open Sans" panose="020B0606030504020204" pitchFamily="34" charset="0"/>
                <a:cs typeface="Open Sans" panose="020B0606030504020204" pitchFamily="34" charset="0"/>
              </a:rPr>
              <a:t>racial profiling of those who “fit” a set racist description</a:t>
            </a:r>
            <a:r>
              <a:rPr lang="en-US" sz="3000" b="0" dirty="0">
                <a:solidFill>
                  <a:schemeClr val="tx1"/>
                </a:solidFill>
                <a:latin typeface="Open Sans" panose="020B0606030504020204" pitchFamily="34" charset="0"/>
                <a:ea typeface="Open Sans" panose="020B0606030504020204" pitchFamily="34" charset="0"/>
                <a:cs typeface="Open Sans" panose="020B0606030504020204" pitchFamily="34" charset="0"/>
              </a:rPr>
              <a:t>, the federal effrontery of the </a:t>
            </a:r>
            <a:r>
              <a:rPr lang="en-US" sz="3000" b="0" dirty="0">
                <a:solidFill>
                  <a:srgbClr val="0432FF"/>
                </a:solidFill>
                <a:latin typeface="Open Sans" panose="020B0606030504020204" pitchFamily="34" charset="0"/>
                <a:ea typeface="Open Sans" panose="020B0606030504020204" pitchFamily="34" charset="0"/>
                <a:cs typeface="Open Sans" panose="020B0606030504020204" pitchFamily="34" charset="0"/>
              </a:rPr>
              <a:t>War on Drugs</a:t>
            </a:r>
            <a:r>
              <a:rPr lang="en-US" sz="3000" b="0" dirty="0">
                <a:solidFill>
                  <a:schemeClr val="tx1"/>
                </a:solidFill>
                <a:latin typeface="Open Sans" panose="020B0606030504020204" pitchFamily="34" charset="0"/>
                <a:ea typeface="Open Sans" panose="020B0606030504020204" pitchFamily="34" charset="0"/>
                <a:cs typeface="Open Sans" panose="020B0606030504020204" pitchFamily="34" charset="0"/>
              </a:rPr>
              <a:t>, and today’s rate of media outlets of </a:t>
            </a:r>
            <a:r>
              <a:rPr lang="en-US" sz="3000" b="0" dirty="0">
                <a:solidFill>
                  <a:srgbClr val="0432FF"/>
                </a:solidFill>
                <a:latin typeface="Open Sans" panose="020B0606030504020204" pitchFamily="34" charset="0"/>
                <a:ea typeface="Open Sans" panose="020B0606030504020204" pitchFamily="34" charset="0"/>
                <a:cs typeface="Open Sans" panose="020B0606030504020204" pitchFamily="34" charset="0"/>
              </a:rPr>
              <a:t>police disproportionately murdering Black and brown lives</a:t>
            </a:r>
            <a:r>
              <a:rPr lang="en-US" sz="3000" b="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p>
          <a:p>
            <a:pPr marL="514350" indent="-514350" algn="l">
              <a:buFont typeface="+mj-lt"/>
              <a:buAutoNum type="arabicPeriod"/>
            </a:pPr>
            <a:r>
              <a:rPr lang="en-US" sz="3000" b="0" dirty="0">
                <a:solidFill>
                  <a:schemeClr val="tx1"/>
                </a:solidFill>
                <a:latin typeface="Open Sans" panose="020B0606030504020204" pitchFamily="34" charset="0"/>
                <a:ea typeface="Open Sans" panose="020B0606030504020204" pitchFamily="34" charset="0"/>
                <a:cs typeface="Open Sans" panose="020B0606030504020204" pitchFamily="34" charset="0"/>
              </a:rPr>
              <a:t>Individuals </a:t>
            </a:r>
            <a:r>
              <a:rPr lang="en-US" sz="3000" b="0" dirty="0">
                <a:solidFill>
                  <a:srgbClr val="0432FF"/>
                </a:solidFill>
                <a:latin typeface="Open Sans" panose="020B0606030504020204" pitchFamily="34" charset="0"/>
                <a:ea typeface="Open Sans" panose="020B0606030504020204" pitchFamily="34" charset="0"/>
                <a:cs typeface="Open Sans" panose="020B0606030504020204" pitchFamily="34" charset="0"/>
              </a:rPr>
              <a:t>re-entering society from prison without support</a:t>
            </a:r>
            <a:r>
              <a:rPr lang="en-US" sz="3000" b="0" dirty="0">
                <a:solidFill>
                  <a:schemeClr val="tx1"/>
                </a:solidFill>
                <a:latin typeface="Open Sans" panose="020B0606030504020204" pitchFamily="34" charset="0"/>
                <a:ea typeface="Open Sans" panose="020B0606030504020204" pitchFamily="34" charset="0"/>
                <a:cs typeface="Open Sans" panose="020B0606030504020204" pitchFamily="34" charset="0"/>
              </a:rPr>
              <a:t>, programming, or training are left homeless, jobless, and often revert to crime out of desperation. Many </a:t>
            </a:r>
            <a:r>
              <a:rPr lang="en-US" sz="3000" b="0" dirty="0">
                <a:solidFill>
                  <a:srgbClr val="0432FF"/>
                </a:solidFill>
                <a:latin typeface="Open Sans" panose="020B0606030504020204" pitchFamily="34" charset="0"/>
                <a:ea typeface="Open Sans" panose="020B0606030504020204" pitchFamily="34" charset="0"/>
                <a:cs typeface="Open Sans" panose="020B0606030504020204" pitchFamily="34" charset="0"/>
              </a:rPr>
              <a:t>ex-inmates are imprisoned months after being released</a:t>
            </a:r>
            <a:r>
              <a:rPr lang="en-US" sz="3000" b="0" dirty="0">
                <a:solidFill>
                  <a:schemeClr val="tx1"/>
                </a:solidFill>
                <a:latin typeface="Open Sans" panose="020B0606030504020204" pitchFamily="34" charset="0"/>
                <a:ea typeface="Open Sans" panose="020B0606030504020204" pitchFamily="34" charset="0"/>
                <a:cs typeface="Open Sans" panose="020B0606030504020204" pitchFamily="34" charset="0"/>
              </a:rPr>
              <a:t>.</a:t>
            </a:r>
          </a:p>
          <a:p>
            <a:pPr marL="514350" indent="-514350" algn="l">
              <a:buFont typeface="+mj-lt"/>
              <a:buAutoNum type="arabicPeriod"/>
            </a:pPr>
            <a:endParaRPr lang="en-US" sz="3000" b="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algn="l"/>
            <a:r>
              <a:rPr lang="en-US" sz="3000" b="0" dirty="0">
                <a:solidFill>
                  <a:schemeClr val="tx1"/>
                </a:solidFill>
                <a:latin typeface="Open Sans" panose="020B0606030504020204" pitchFamily="34" charset="0"/>
                <a:ea typeface="Open Sans" panose="020B0606030504020204" pitchFamily="34" charset="0"/>
                <a:cs typeface="Open Sans" panose="020B0606030504020204" pitchFamily="34" charset="0"/>
              </a:rPr>
              <a:t>The United States may have made economic, technological, and environmental advances, but the progress to social equity, healthcare access, and wellness opportunities are not equally available for all Americans. </a:t>
            </a:r>
          </a:p>
          <a:p>
            <a:pPr algn="l"/>
            <a:endParaRPr lang="en-US" sz="3000" b="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algn="l"/>
            <a:r>
              <a:rPr lang="en-US" sz="3000" b="0" dirty="0">
                <a:solidFill>
                  <a:srgbClr val="0432FF"/>
                </a:solidFill>
                <a:latin typeface="Open Sans" panose="020B0606030504020204" pitchFamily="34" charset="0"/>
                <a:ea typeface="Open Sans" panose="020B0606030504020204" pitchFamily="34" charset="0"/>
                <a:cs typeface="Open Sans" panose="020B0606030504020204" pitchFamily="34" charset="0"/>
              </a:rPr>
              <a:t>BIPOC communities are conflicted with relying on the same law enforcers who harm their wellbeing</a:t>
            </a:r>
            <a:r>
              <a:rPr lang="en-US" sz="3000" b="0" dirty="0">
                <a:solidFill>
                  <a:schemeClr val="tx1"/>
                </a:solidFill>
                <a:latin typeface="Open Sans" panose="020B0606030504020204" pitchFamily="34" charset="0"/>
                <a:ea typeface="Open Sans" panose="020B0606030504020204" pitchFamily="34" charset="0"/>
                <a:cs typeface="Open Sans" panose="020B0606030504020204" pitchFamily="34" charset="0"/>
              </a:rPr>
              <a:t>. The police play a major role in health and wellness opportunities amongst the rich populations. This is a major social issue because of the </a:t>
            </a:r>
            <a:r>
              <a:rPr lang="en-US" sz="3000" b="0" dirty="0">
                <a:solidFill>
                  <a:srgbClr val="0432FF"/>
                </a:solidFill>
                <a:latin typeface="Open Sans" panose="020B0606030504020204" pitchFamily="34" charset="0"/>
                <a:ea typeface="Open Sans" panose="020B0606030504020204" pitchFamily="34" charset="0"/>
                <a:cs typeface="Open Sans" panose="020B0606030504020204" pitchFamily="34" charset="0"/>
              </a:rPr>
              <a:t>increased number of police encounters occurring in Black and Hispanic/Latino communities </a:t>
            </a:r>
            <a:r>
              <a:rPr lang="en-US" sz="3000" b="0" dirty="0">
                <a:solidFill>
                  <a:schemeClr val="tx1"/>
                </a:solidFill>
                <a:latin typeface="Open Sans" panose="020B0606030504020204" pitchFamily="34" charset="0"/>
                <a:ea typeface="Open Sans" panose="020B0606030504020204" pitchFamily="34" charset="0"/>
                <a:cs typeface="Open Sans" panose="020B0606030504020204" pitchFamily="34" charset="0"/>
              </a:rPr>
              <a:t>(Bhattar). When </a:t>
            </a:r>
            <a:r>
              <a:rPr lang="en-US" sz="3000" b="0" dirty="0">
                <a:solidFill>
                  <a:srgbClr val="0432FF"/>
                </a:solidFill>
                <a:latin typeface="Open Sans" panose="020B0606030504020204" pitchFamily="34" charset="0"/>
                <a:ea typeface="Open Sans" panose="020B0606030504020204" pitchFamily="34" charset="0"/>
                <a:cs typeface="Open Sans" panose="020B0606030504020204" pitchFamily="34" charset="0"/>
              </a:rPr>
              <a:t>police average activity was higher in BIPOC communities</a:t>
            </a:r>
            <a:r>
              <a:rPr lang="en-US" sz="3000" b="0" dirty="0">
                <a:solidFill>
                  <a:schemeClr val="tx1"/>
                </a:solidFill>
                <a:latin typeface="Open Sans" panose="020B0606030504020204" pitchFamily="34" charset="0"/>
                <a:ea typeface="Open Sans" panose="020B0606030504020204" pitchFamily="34" charset="0"/>
                <a:cs typeface="Open Sans" panose="020B0606030504020204" pitchFamily="34" charset="0"/>
              </a:rPr>
              <a:t>, disparities among non-White races were Nationally acknowledged. Health inequalities and life expectancy averages are disproportionate among all races populating the United States when policing plays a major role in health equity.</a:t>
            </a:r>
          </a:p>
          <a:p>
            <a:pPr algn="l"/>
            <a:endParaRPr lang="en-US" sz="2800" b="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algn="l"/>
            <a:endParaRPr lang="en-US" sz="2400" b="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49" name="TextBox 248">
            <a:extLst>
              <a:ext uri="{FF2B5EF4-FFF2-40B4-BE49-F238E27FC236}">
                <a16:creationId xmlns:a16="http://schemas.microsoft.com/office/drawing/2014/main" id="{E7F5A37C-2B6C-4404-91FF-0640D04BD011}"/>
              </a:ext>
            </a:extLst>
          </p:cNvPr>
          <p:cNvSpPr txBox="1"/>
          <p:nvPr/>
        </p:nvSpPr>
        <p:spPr>
          <a:xfrm>
            <a:off x="33147000" y="8018555"/>
            <a:ext cx="10058400" cy="18974425"/>
          </a:xfrm>
          <a:prstGeom prst="rect">
            <a:avLst/>
          </a:prstGeom>
          <a:noFill/>
        </p:spPr>
        <p:txBody>
          <a:bodyPr wrap="square" rtlCol="0">
            <a:spAutoFit/>
          </a:bodyPr>
          <a:lstStyle>
            <a:defPPr>
              <a:defRPr kern="1200"/>
            </a:defPPr>
          </a:lstStyle>
          <a:p>
            <a:pPr algn="l"/>
            <a:r>
              <a:rPr lang="en-US" sz="2600" b="0" dirty="0">
                <a:solidFill>
                  <a:schemeClr val="tx1"/>
                </a:solidFill>
                <a:latin typeface="Open Sans" panose="020B0606030504020204" pitchFamily="34" charset="0"/>
                <a:ea typeface="Open Sans" panose="020B0606030504020204" pitchFamily="34" charset="0"/>
                <a:cs typeface="Open Sans" panose="020B0606030504020204" pitchFamily="34" charset="0"/>
              </a:rPr>
              <a:t>Provisions to adding policy for police alternatives have been and will be a long and draining process. Though it is controversial at policing root purpose, many more may continue to perish without action. Police alternatives should be based heavily on reducing crisis response from law enforcement officers and funding task forces trained in their careers to respond. Communities have no other forms of help to turn to than armed, uniformed officers trained in the use of force and criminal justice. </a:t>
            </a:r>
          </a:p>
          <a:p>
            <a:pPr algn="l"/>
            <a:endParaRPr lang="en-US" sz="2800" b="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algn="l"/>
            <a:r>
              <a:rPr lang="en-US" sz="2800" b="0" u="sng" dirty="0">
                <a:solidFill>
                  <a:schemeClr val="tx1"/>
                </a:solidFill>
                <a:latin typeface="Open Sans" panose="020B0606030504020204" pitchFamily="34" charset="0"/>
                <a:ea typeface="Open Sans" panose="020B0606030504020204" pitchFamily="34" charset="0"/>
                <a:cs typeface="Open Sans" panose="020B0606030504020204" pitchFamily="34" charset="0"/>
              </a:rPr>
              <a:t>Proposed Policy Needs:</a:t>
            </a:r>
            <a:endParaRPr lang="en-US" sz="2800" b="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457200" indent="-457200" algn="l">
              <a:buFont typeface="Arial" panose="020B0604020202020204" pitchFamily="34" charset="0"/>
              <a:buChar char="•"/>
            </a:pPr>
            <a:r>
              <a:rPr lang="en-US" sz="2800" dirty="0">
                <a:solidFill>
                  <a:srgbClr val="0432FF"/>
                </a:solidFill>
                <a:latin typeface="Open Sans" panose="020B0606030504020204" pitchFamily="34" charset="0"/>
                <a:ea typeface="Open Sans" panose="020B0606030504020204" pitchFamily="34" charset="0"/>
                <a:cs typeface="Open Sans" panose="020B0606030504020204" pitchFamily="34" charset="0"/>
              </a:rPr>
              <a:t>An argument for Defunding the Police</a:t>
            </a:r>
          </a:p>
          <a:p>
            <a:pPr marL="914400" lvl="1" indent="-457200" algn="l">
              <a:buFont typeface="Arial" panose="020B0604020202020204" pitchFamily="34" charset="0"/>
              <a:buChar char="•"/>
            </a:pPr>
            <a:r>
              <a:rPr lang="en-US" sz="2800" b="0" dirty="0">
                <a:solidFill>
                  <a:schemeClr val="tx1"/>
                </a:solidFill>
                <a:latin typeface="Open Sans" panose="020B0606030504020204" pitchFamily="34" charset="0"/>
                <a:ea typeface="Open Sans" panose="020B0606030504020204" pitchFamily="34" charset="0"/>
                <a:cs typeface="Open Sans" panose="020B0606030504020204" pitchFamily="34" charset="0"/>
              </a:rPr>
              <a:t>Take away multiple lines of duty and put funding into first response, unarmed task forces utilizing social workers, sociologists, forensic scientists, etc.</a:t>
            </a:r>
          </a:p>
          <a:p>
            <a:pPr marL="1371600" lvl="2" indent="-457200" algn="l">
              <a:buFont typeface="Arial" panose="020B0604020202020204" pitchFamily="34" charset="0"/>
              <a:buChar char="•"/>
            </a:pPr>
            <a:r>
              <a:rPr lang="en-US" sz="2700" dirty="0">
                <a:solidFill>
                  <a:srgbClr val="0432FF"/>
                </a:solidFill>
                <a:latin typeface="Open Sans" panose="020B0606030504020204" pitchFamily="34" charset="0"/>
                <a:ea typeface="Open Sans" panose="020B0606030504020204" pitchFamily="34" charset="0"/>
                <a:cs typeface="Open Sans" panose="020B0606030504020204" pitchFamily="34" charset="0"/>
              </a:rPr>
              <a:t>Benefits</a:t>
            </a:r>
            <a:r>
              <a:rPr lang="en-US" sz="27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en-US" sz="2700" b="0" dirty="0">
                <a:solidFill>
                  <a:schemeClr val="tx1"/>
                </a:solidFill>
                <a:latin typeface="Open Sans" panose="020B0606030504020204" pitchFamily="34" charset="0"/>
                <a:ea typeface="Open Sans" panose="020B0606030504020204" pitchFamily="34" charset="0"/>
                <a:cs typeface="Open Sans" panose="020B0606030504020204" pitchFamily="34" charset="0"/>
              </a:rPr>
              <a:t>Improves public infrastructure, creates community emergency services to support mental health needs, gives individuals in crisis informed options of services to contact, billions of dollars funneled back to food and housing policy.</a:t>
            </a:r>
          </a:p>
          <a:p>
            <a:pPr algn="l"/>
            <a:r>
              <a:rPr lang="en-US" sz="2800" b="0" i="1">
                <a:solidFill>
                  <a:schemeClr val="tx1"/>
                </a:solidFill>
                <a:latin typeface="Open Sans" panose="020B0606030504020204" pitchFamily="34" charset="0"/>
                <a:ea typeface="Open Sans" panose="020B0606030504020204" pitchFamily="34" charset="0"/>
                <a:cs typeface="Open Sans" panose="020B0606030504020204" pitchFamily="34" charset="0"/>
              </a:rPr>
              <a:t>According to </a:t>
            </a:r>
            <a:r>
              <a:rPr lang="en-US" sz="2800" b="0" i="1" dirty="0">
                <a:solidFill>
                  <a:schemeClr val="tx1"/>
                </a:solidFill>
                <a:latin typeface="Open Sans" panose="020B0606030504020204" pitchFamily="34" charset="0"/>
                <a:ea typeface="Open Sans" panose="020B0606030504020204" pitchFamily="34" charset="0"/>
                <a:cs typeface="Open Sans" panose="020B0606030504020204" pitchFamily="34" charset="0"/>
              </a:rPr>
              <a:t>American Bar Association, </a:t>
            </a:r>
            <a:r>
              <a:rPr lang="en-US" sz="2800" b="0" dirty="0">
                <a:solidFill>
                  <a:schemeClr val="tx1"/>
                </a:solidFill>
                <a:latin typeface="Open Sans" panose="020B0606030504020204" pitchFamily="34" charset="0"/>
                <a:ea typeface="Open Sans" panose="020B0606030504020204" pitchFamily="34" charset="0"/>
                <a:cs typeface="Open Sans" panose="020B0606030504020204" pitchFamily="34" charset="0"/>
              </a:rPr>
              <a:t>(Cunningham, 2021):</a:t>
            </a:r>
          </a:p>
          <a:p>
            <a:pPr marL="342900" indent="-342900" algn="l">
              <a:buFont typeface="Arial" panose="020B0604020202020204" pitchFamily="34" charset="0"/>
              <a:buChar char="•"/>
            </a:pPr>
            <a:r>
              <a:rPr lang="en-US" sz="2800" b="0" dirty="0">
                <a:solidFill>
                  <a:srgbClr val="0432FF"/>
                </a:solidFill>
                <a:latin typeface="Open Sans" panose="020B0606030504020204" pitchFamily="34" charset="0"/>
                <a:ea typeface="Open Sans" panose="020B0606030504020204" pitchFamily="34" charset="0"/>
                <a:cs typeface="Open Sans" panose="020B0606030504020204" pitchFamily="34" charset="0"/>
              </a:rPr>
              <a:t>Mandatory National Use of Force Database participation</a:t>
            </a:r>
          </a:p>
          <a:p>
            <a:pPr marL="800100" lvl="1" indent="-342900" algn="l">
              <a:buFont typeface="Arial" panose="020B0604020202020204" pitchFamily="34" charset="0"/>
              <a:buChar char="•"/>
            </a:pPr>
            <a:r>
              <a:rPr lang="en-US" sz="2700" b="0" dirty="0">
                <a:solidFill>
                  <a:schemeClr val="tx1"/>
                </a:solidFill>
                <a:latin typeface="Open Sans" panose="020B0606030504020204" pitchFamily="34" charset="0"/>
                <a:ea typeface="Open Sans" panose="020B0606030504020204" pitchFamily="34" charset="0"/>
                <a:cs typeface="Open Sans" panose="020B0606030504020204" pitchFamily="34" charset="0"/>
              </a:rPr>
              <a:t>Helps better identify and understand number of incidents, trends, and outlying factors of use-of-force</a:t>
            </a:r>
          </a:p>
          <a:p>
            <a:pPr marL="342900" indent="-342900" algn="l">
              <a:buFont typeface="Arial" panose="020B0604020202020204" pitchFamily="34" charset="0"/>
              <a:buChar char="•"/>
            </a:pPr>
            <a:r>
              <a:rPr lang="en-US" sz="2800" b="0" dirty="0">
                <a:solidFill>
                  <a:srgbClr val="0432FF"/>
                </a:solidFill>
                <a:latin typeface="Open Sans" panose="020B0606030504020204" pitchFamily="34" charset="0"/>
                <a:ea typeface="Open Sans" panose="020B0606030504020204" pitchFamily="34" charset="0"/>
                <a:cs typeface="Open Sans" panose="020B0606030504020204" pitchFamily="34" charset="0"/>
              </a:rPr>
              <a:t>National Standards development of Discipline and Termination of Officers</a:t>
            </a:r>
          </a:p>
          <a:p>
            <a:pPr marL="800100" lvl="1" indent="-342900" algn="l">
              <a:buFont typeface="Arial" panose="020B0604020202020204" pitchFamily="34" charset="0"/>
              <a:buChar char="•"/>
            </a:pPr>
            <a:r>
              <a:rPr lang="en-US" sz="2700" b="0" dirty="0">
                <a:solidFill>
                  <a:schemeClr val="tx1"/>
                </a:solidFill>
                <a:latin typeface="Open Sans" panose="020B0606030504020204" pitchFamily="34" charset="0"/>
                <a:ea typeface="Open Sans" panose="020B0606030504020204" pitchFamily="34" charset="0"/>
                <a:cs typeface="Open Sans" panose="020B0606030504020204" pitchFamily="34" charset="0"/>
              </a:rPr>
              <a:t>Prevent malevolence, incompetence, and dishonorable behaviors from remaining in the police profession</a:t>
            </a:r>
          </a:p>
          <a:p>
            <a:pPr marL="342900" indent="-342900" algn="l">
              <a:buFont typeface="Arial" panose="020B0604020202020204" pitchFamily="34" charset="0"/>
              <a:buChar char="•"/>
            </a:pPr>
            <a:r>
              <a:rPr lang="en-US" sz="2800" b="0" dirty="0">
                <a:solidFill>
                  <a:srgbClr val="0432FF"/>
                </a:solidFill>
                <a:latin typeface="Open Sans" panose="020B0606030504020204" pitchFamily="34" charset="0"/>
                <a:ea typeface="Open Sans" panose="020B0606030504020204" pitchFamily="34" charset="0"/>
                <a:cs typeface="Open Sans" panose="020B0606030504020204" pitchFamily="34" charset="0"/>
              </a:rPr>
              <a:t>Police Officer Decertification Database</a:t>
            </a:r>
          </a:p>
          <a:p>
            <a:pPr marL="800100" lvl="1" indent="-342900" algn="l">
              <a:buFont typeface="Arial" panose="020B0604020202020204" pitchFamily="34" charset="0"/>
              <a:buChar char="•"/>
            </a:pPr>
            <a:r>
              <a:rPr lang="en-US" sz="2700" b="0" dirty="0">
                <a:solidFill>
                  <a:schemeClr val="tx1"/>
                </a:solidFill>
                <a:latin typeface="Open Sans" panose="020B0606030504020204" pitchFamily="34" charset="0"/>
                <a:ea typeface="Open Sans" panose="020B0606030504020204" pitchFamily="34" charset="0"/>
                <a:cs typeface="Open Sans" panose="020B0606030504020204" pitchFamily="34" charset="0"/>
              </a:rPr>
              <a:t>Aid law enforcement agencies in making informed hiring decisions from terminated/decertified officers</a:t>
            </a:r>
          </a:p>
          <a:p>
            <a:pPr marL="342900" indent="-342900" algn="l">
              <a:buFont typeface="Arial" panose="020B0604020202020204" pitchFamily="34" charset="0"/>
              <a:buChar char="•"/>
            </a:pPr>
            <a:r>
              <a:rPr lang="en-US" sz="2800" b="0" dirty="0">
                <a:solidFill>
                  <a:srgbClr val="0432FF"/>
                </a:solidFill>
                <a:latin typeface="Open Sans" panose="020B0606030504020204" pitchFamily="34" charset="0"/>
                <a:ea typeface="Open Sans" panose="020B0606030504020204" pitchFamily="34" charset="0"/>
                <a:cs typeface="Open Sans" panose="020B0606030504020204" pitchFamily="34" charset="0"/>
              </a:rPr>
              <a:t>Improve Recruitment and Cultural Promotion Practices</a:t>
            </a:r>
          </a:p>
          <a:p>
            <a:pPr marL="800100" lvl="1" indent="-342900" algn="l">
              <a:buFont typeface="Arial" panose="020B0604020202020204" pitchFamily="34" charset="0"/>
              <a:buChar char="•"/>
            </a:pPr>
            <a:r>
              <a:rPr lang="en-US" sz="2700" b="0" dirty="0">
                <a:solidFill>
                  <a:schemeClr val="tx1"/>
                </a:solidFill>
                <a:latin typeface="Open Sans" panose="020B0606030504020204" pitchFamily="34" charset="0"/>
                <a:ea typeface="Open Sans" panose="020B0606030504020204" pitchFamily="34" charset="0"/>
                <a:cs typeface="Open Sans" panose="020B0606030504020204" pitchFamily="34" charset="0"/>
              </a:rPr>
              <a:t>Increase education, background, and diversity standards in hiring and training programs</a:t>
            </a:r>
          </a:p>
          <a:p>
            <a:pPr marL="800100" lvl="1" indent="-342900" algn="l">
              <a:buFont typeface="Arial" panose="020B0604020202020204" pitchFamily="34" charset="0"/>
              <a:buChar char="•"/>
            </a:pPr>
            <a:endParaRPr lang="en-US" sz="2700" b="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algn="l"/>
            <a:r>
              <a:rPr lang="en-US" sz="2800" b="0" dirty="0">
                <a:solidFill>
                  <a:schemeClr val="tx1"/>
                </a:solidFill>
                <a:latin typeface="Open Sans" panose="020B0606030504020204" pitchFamily="34" charset="0"/>
                <a:ea typeface="Open Sans" panose="020B0606030504020204" pitchFamily="34" charset="0"/>
                <a:cs typeface="Open Sans" panose="020B0606030504020204" pitchFamily="34" charset="0"/>
              </a:rPr>
              <a:t>Further regulation and preventative action must be taken on officers who violate policies set in place. When accountability is taken for those dressed to protect the community, more individuals will be set up for success with decreased criminal stigma, access to careers and education, and an overall increase in health and wellness. More opportunities for health and wellness make further progress in the United States for social, technological, and environmental infrastructural focus. </a:t>
            </a:r>
          </a:p>
          <a:p>
            <a:pPr marL="800100" lvl="1" indent="-342900" algn="l">
              <a:buFont typeface="Arial" panose="020B0604020202020204" pitchFamily="34" charset="0"/>
              <a:buChar char="•"/>
            </a:pPr>
            <a:endParaRPr lang="en-US" sz="2700" b="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2" descr="Georgian Court University - Wikipedia">
            <a:extLst>
              <a:ext uri="{FF2B5EF4-FFF2-40B4-BE49-F238E27FC236}">
                <a16:creationId xmlns:a16="http://schemas.microsoft.com/office/drawing/2014/main" id="{CEBD1A90-3118-6333-5E81-17B19541399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31802" y="981834"/>
            <a:ext cx="4651596" cy="465159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Georgian Court University - Wikipedia">
            <a:extLst>
              <a:ext uri="{FF2B5EF4-FFF2-40B4-BE49-F238E27FC236}">
                <a16:creationId xmlns:a16="http://schemas.microsoft.com/office/drawing/2014/main" id="{0C6450AA-E319-6BC9-66CE-29FB94005A4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085602" y="987466"/>
            <a:ext cx="4651596" cy="465159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B749F4E6-6AB5-1600-16A0-BBCF11DFB425}"/>
              </a:ext>
            </a:extLst>
          </p:cNvPr>
          <p:cNvSpPr txBox="1"/>
          <p:nvPr/>
        </p:nvSpPr>
        <p:spPr>
          <a:xfrm>
            <a:off x="22212300" y="7970614"/>
            <a:ext cx="10058400" cy="25945564"/>
          </a:xfrm>
          <a:prstGeom prst="rect">
            <a:avLst/>
          </a:prstGeom>
          <a:noFill/>
        </p:spPr>
        <p:txBody>
          <a:bodyPr wrap="square" rtlCol="0">
            <a:spAutoFit/>
          </a:bodyPr>
          <a:lstStyle>
            <a:defPPr>
              <a:defRPr kern="1200"/>
            </a:defPPr>
          </a:lstStyle>
          <a:p>
            <a:pPr algn="l"/>
            <a:r>
              <a:rPr lang="en-US" sz="2800" b="0" dirty="0">
                <a:solidFill>
                  <a:schemeClr val="tx1"/>
                </a:solidFill>
                <a:latin typeface="Open Sans" panose="020B0606030504020204" pitchFamily="34" charset="0"/>
                <a:ea typeface="Open Sans" panose="020B0606030504020204" pitchFamily="34" charset="0"/>
                <a:cs typeface="Open Sans" panose="020B0606030504020204" pitchFamily="34" charset="0"/>
              </a:rPr>
              <a:t>Efforts and discussions around how to address policing have been met with opposition and further tension. Previous policies written have been based on de-escalation tactics, mental health crisis intervention training, and the elimination of harmful police cultures.</a:t>
            </a:r>
          </a:p>
          <a:p>
            <a:pPr algn="l"/>
            <a:endParaRPr lang="en-US" sz="2800" b="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algn="l"/>
            <a:r>
              <a:rPr lang="en-US" sz="2800" b="0" dirty="0">
                <a:solidFill>
                  <a:schemeClr val="tx1"/>
                </a:solidFill>
                <a:latin typeface="Open Sans" panose="020B0606030504020204" pitchFamily="34" charset="0"/>
                <a:ea typeface="Open Sans" panose="020B0606030504020204" pitchFamily="34" charset="0"/>
                <a:cs typeface="Open Sans" panose="020B0606030504020204" pitchFamily="34" charset="0"/>
              </a:rPr>
              <a:t>The public has made the connection between police violence and wellness barriers apparent through social activism, protests, media, and overwhelming outrage. Movements such as Black Lives Matter, INCITE!, ROAR, and various police-alternative moving groups have made awareness of the public need for someone else to call than the police.</a:t>
            </a:r>
          </a:p>
          <a:p>
            <a:pPr algn="l"/>
            <a:endParaRPr lang="en-US" sz="2800" b="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algn="l"/>
            <a:r>
              <a:rPr lang="en-US" sz="2800" b="0" u="sng" dirty="0">
                <a:solidFill>
                  <a:schemeClr val="tx1"/>
                </a:solidFill>
                <a:latin typeface="Open Sans" panose="020B0606030504020204" pitchFamily="34" charset="0"/>
                <a:ea typeface="Open Sans" panose="020B0606030504020204" pitchFamily="34" charset="0"/>
                <a:cs typeface="Open Sans" panose="020B0606030504020204" pitchFamily="34" charset="0"/>
              </a:rPr>
              <a:t>Recent Policing Policies and Progress:</a:t>
            </a:r>
          </a:p>
          <a:p>
            <a:pPr marL="342900" indent="-342900" algn="l">
              <a:buFont typeface="Arial" panose="020B0604020202020204" pitchFamily="34" charset="0"/>
              <a:buChar char="•"/>
            </a:pPr>
            <a:r>
              <a:rPr lang="en-US" sz="2800" b="0" dirty="0">
                <a:solidFill>
                  <a:schemeClr val="tx1"/>
                </a:solidFill>
                <a:latin typeface="Open Sans" panose="020B0606030504020204" pitchFamily="34" charset="0"/>
                <a:ea typeface="Open Sans" panose="020B0606030504020204" pitchFamily="34" charset="0"/>
                <a:cs typeface="Open Sans" panose="020B0606030504020204" pitchFamily="34" charset="0"/>
              </a:rPr>
              <a:t>Place conditions on federal funding*</a:t>
            </a:r>
          </a:p>
          <a:p>
            <a:pPr marL="342900" indent="-342900" algn="l">
              <a:buFont typeface="Arial" panose="020B0604020202020204" pitchFamily="34" charset="0"/>
              <a:buChar char="•"/>
            </a:pPr>
            <a:r>
              <a:rPr lang="en-US" sz="2800" b="0" dirty="0">
                <a:solidFill>
                  <a:srgbClr val="0432FF"/>
                </a:solidFill>
                <a:latin typeface="Open Sans" panose="020B0606030504020204" pitchFamily="34" charset="0"/>
                <a:ea typeface="Open Sans" panose="020B0606030504020204" pitchFamily="34" charset="0"/>
                <a:cs typeface="Open Sans" panose="020B0606030504020204" pitchFamily="34" charset="0"/>
              </a:rPr>
              <a:t>Eric Garner Excessive Use of Force Prevention Act of 2019</a:t>
            </a:r>
          </a:p>
          <a:p>
            <a:pPr marL="800100" lvl="1" indent="-342900" algn="l">
              <a:buFont typeface="Arial" panose="020B0604020202020204" pitchFamily="34" charset="0"/>
              <a:buChar char="•"/>
            </a:pPr>
            <a:r>
              <a:rPr lang="en-US" sz="2800" b="0" dirty="0">
                <a:solidFill>
                  <a:schemeClr val="tx1"/>
                </a:solidFill>
                <a:latin typeface="Open Sans" panose="020B0606030504020204" pitchFamily="34" charset="0"/>
                <a:ea typeface="Open Sans" panose="020B0606030504020204" pitchFamily="34" charset="0"/>
                <a:cs typeface="Open Sans" panose="020B0606030504020204" pitchFamily="34" charset="0"/>
              </a:rPr>
              <a:t>Amended Section 242 of the Federal Criminal Code to punish officers who hinder or prevent breathing (Lampe, 2020). </a:t>
            </a:r>
          </a:p>
          <a:p>
            <a:pPr marL="342900" indent="-342900" algn="l">
              <a:buFont typeface="Arial" panose="020B0604020202020204" pitchFamily="34" charset="0"/>
              <a:buChar char="•"/>
            </a:pPr>
            <a:r>
              <a:rPr lang="en-US" sz="2800" b="0" dirty="0">
                <a:solidFill>
                  <a:srgbClr val="0432FF"/>
                </a:solidFill>
                <a:latin typeface="Open Sans" panose="020B0606030504020204" pitchFamily="34" charset="0"/>
                <a:ea typeface="Open Sans" panose="020B0606030504020204" pitchFamily="34" charset="0"/>
                <a:cs typeface="Open Sans" panose="020B0606030504020204" pitchFamily="34" charset="0"/>
              </a:rPr>
              <a:t>Police Accountability Act of 2020</a:t>
            </a:r>
          </a:p>
          <a:p>
            <a:pPr marL="800100" lvl="1" indent="-342900" algn="l">
              <a:buFont typeface="Arial" panose="020B0604020202020204" pitchFamily="34" charset="0"/>
              <a:buChar char="•"/>
            </a:pPr>
            <a:r>
              <a:rPr lang="en-US" sz="2800" b="0" dirty="0">
                <a:solidFill>
                  <a:schemeClr val="tx1"/>
                </a:solidFill>
                <a:latin typeface="Open Sans" panose="020B0606030504020204" pitchFamily="34" charset="0"/>
                <a:ea typeface="Open Sans" panose="020B0606030504020204" pitchFamily="34" charset="0"/>
                <a:cs typeface="Open Sans" panose="020B0606030504020204" pitchFamily="34" charset="0"/>
              </a:rPr>
              <a:t>Federal criminal penalty for assault/homicide committed by state or local police officers (Lampe, 2020).</a:t>
            </a:r>
          </a:p>
          <a:p>
            <a:pPr marL="342900" indent="-342900" algn="l">
              <a:buFont typeface="Arial" panose="020B0604020202020204" pitchFamily="34" charset="0"/>
              <a:buChar char="•"/>
            </a:pPr>
            <a:r>
              <a:rPr lang="en-US" sz="2800" b="0" dirty="0">
                <a:solidFill>
                  <a:schemeClr val="tx1"/>
                </a:solidFill>
                <a:latin typeface="Open Sans" panose="020B0606030504020204" pitchFamily="34" charset="0"/>
                <a:ea typeface="Open Sans" panose="020B0606030504020204" pitchFamily="34" charset="0"/>
                <a:cs typeface="Open Sans" panose="020B0606030504020204" pitchFamily="34" charset="0"/>
              </a:rPr>
              <a:t>Limiting Military-Grade Equipment with the </a:t>
            </a:r>
            <a:r>
              <a:rPr lang="en-US" sz="2800" b="0" dirty="0">
                <a:solidFill>
                  <a:srgbClr val="0432FF"/>
                </a:solidFill>
                <a:latin typeface="Open Sans" panose="020B0606030504020204" pitchFamily="34" charset="0"/>
                <a:ea typeface="Open Sans" panose="020B0606030504020204" pitchFamily="34" charset="0"/>
                <a:cs typeface="Open Sans" panose="020B0606030504020204" pitchFamily="34" charset="0"/>
              </a:rPr>
              <a:t>1033 Program </a:t>
            </a:r>
            <a:r>
              <a:rPr lang="en-US" sz="2800" b="0" dirty="0">
                <a:solidFill>
                  <a:schemeClr val="tx1"/>
                </a:solidFill>
                <a:latin typeface="Open Sans" panose="020B0606030504020204" pitchFamily="34" charset="0"/>
                <a:ea typeface="Open Sans" panose="020B0606030504020204" pitchFamily="34" charset="0"/>
                <a:cs typeface="Open Sans" panose="020B0606030504020204" pitchFamily="34" charset="0"/>
              </a:rPr>
              <a:t>that is increasingly harmful to public safety with excessive force (Lampe).</a:t>
            </a:r>
          </a:p>
          <a:p>
            <a:pPr marL="342900" indent="-342900" algn="l">
              <a:buFont typeface="Arial" panose="020B0604020202020204" pitchFamily="34" charset="0"/>
              <a:buChar char="•"/>
            </a:pPr>
            <a:r>
              <a:rPr lang="en-US" sz="2800" b="0" dirty="0">
                <a:solidFill>
                  <a:schemeClr val="tx1"/>
                </a:solidFill>
                <a:latin typeface="Open Sans" panose="020B0606030504020204" pitchFamily="34" charset="0"/>
                <a:ea typeface="Open Sans" panose="020B0606030504020204" pitchFamily="34" charset="0"/>
                <a:cs typeface="Open Sans" panose="020B0606030504020204" pitchFamily="34" charset="0"/>
              </a:rPr>
              <a:t>Funding for use of force and bias awareness training or body camera with the </a:t>
            </a:r>
            <a:r>
              <a:rPr lang="en-US" sz="2800" b="0" dirty="0">
                <a:solidFill>
                  <a:srgbClr val="0432FF"/>
                </a:solidFill>
                <a:latin typeface="Open Sans" panose="020B0606030504020204" pitchFamily="34" charset="0"/>
                <a:ea typeface="Open Sans" panose="020B0606030504020204" pitchFamily="34" charset="0"/>
                <a:cs typeface="Open Sans" panose="020B0606030504020204" pitchFamily="34" charset="0"/>
              </a:rPr>
              <a:t>Police Training and Independent Review Act of 2019, the Preventing Tragedies Between Police and Communities Act of 2019, and the PEACE Act of 2019</a:t>
            </a:r>
            <a:r>
              <a:rPr lang="en-US" sz="2800" b="0" dirty="0">
                <a:solidFill>
                  <a:schemeClr val="tx1"/>
                </a:solidFill>
                <a:latin typeface="Open Sans" panose="020B0606030504020204" pitchFamily="34" charset="0"/>
                <a:ea typeface="Open Sans" panose="020B0606030504020204" pitchFamily="34" charset="0"/>
                <a:cs typeface="Open Sans" panose="020B0606030504020204" pitchFamily="34" charset="0"/>
              </a:rPr>
              <a:t> (Lampe).</a:t>
            </a:r>
          </a:p>
          <a:p>
            <a:pPr marL="342900" indent="-342900" algn="l">
              <a:buFont typeface="Arial" panose="020B0604020202020204" pitchFamily="34" charset="0"/>
              <a:buChar char="•"/>
            </a:pPr>
            <a:r>
              <a:rPr lang="en-US" sz="2800" b="0" dirty="0">
                <a:solidFill>
                  <a:srgbClr val="0432FF"/>
                </a:solidFill>
                <a:latin typeface="Open Sans" panose="020B0606030504020204" pitchFamily="34" charset="0"/>
                <a:ea typeface="Open Sans" panose="020B0606030504020204" pitchFamily="34" charset="0"/>
                <a:cs typeface="Open Sans" panose="020B0606030504020204" pitchFamily="34" charset="0"/>
              </a:rPr>
              <a:t>The Justice in Policing Act of 2020</a:t>
            </a:r>
            <a:r>
              <a:rPr lang="en-US" sz="2800" b="0" dirty="0">
                <a:solidFill>
                  <a:schemeClr val="tx1"/>
                </a:solidFill>
                <a:latin typeface="Open Sans" panose="020B0606030504020204" pitchFamily="34" charset="0"/>
                <a:ea typeface="Open Sans" panose="020B0606030504020204" pitchFamily="34" charset="0"/>
                <a:cs typeface="Open Sans" panose="020B0606030504020204" pitchFamily="34" charset="0"/>
              </a:rPr>
              <a:t> reformed multiple provisions of federal, state, and local law enforcement behaviors, incident prevention, and active responsibilities officers would be required to follow (Lampe). </a:t>
            </a:r>
          </a:p>
          <a:p>
            <a:pPr marL="342900" indent="-342900" algn="l">
              <a:buFont typeface="Arial" panose="020B0604020202020204" pitchFamily="34" charset="0"/>
              <a:buChar char="•"/>
            </a:pPr>
            <a:r>
              <a:rPr lang="en-US" sz="2800" b="0" dirty="0">
                <a:solidFill>
                  <a:schemeClr val="tx1"/>
                </a:solidFill>
                <a:latin typeface="Open Sans" panose="020B0606030504020204" pitchFamily="34" charset="0"/>
                <a:ea typeface="Open Sans" panose="020B0606030504020204" pitchFamily="34" charset="0"/>
                <a:cs typeface="Open Sans" panose="020B0606030504020204" pitchFamily="34" charset="0"/>
              </a:rPr>
              <a:t>National Consensus Use of Force Policy</a:t>
            </a:r>
          </a:p>
          <a:p>
            <a:pPr marL="800100" lvl="1" indent="-342900" algn="l">
              <a:buFont typeface="Arial" panose="020B0604020202020204" pitchFamily="34" charset="0"/>
              <a:buChar char="•"/>
            </a:pPr>
            <a:r>
              <a:rPr lang="en-US" sz="2800" b="0" dirty="0">
                <a:solidFill>
                  <a:schemeClr val="tx1"/>
                </a:solidFill>
                <a:latin typeface="Open Sans" panose="020B0606030504020204" pitchFamily="34" charset="0"/>
                <a:ea typeface="Open Sans" panose="020B0606030504020204" pitchFamily="34" charset="0"/>
                <a:cs typeface="Open Sans" panose="020B0606030504020204" pitchFamily="34" charset="0"/>
              </a:rPr>
              <a:t>Makes clear that law enforcement should develop and train values of human life and practices of de-escalation and using force only when necessary (Cunningham, 2021). </a:t>
            </a:r>
          </a:p>
          <a:p>
            <a:pPr lvl="1" algn="l"/>
            <a:endParaRPr lang="en-US" sz="2800" b="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algn="l"/>
            <a:r>
              <a:rPr lang="en-US" sz="2800" b="0" u="sng" dirty="0">
                <a:solidFill>
                  <a:schemeClr val="tx1"/>
                </a:solidFill>
                <a:latin typeface="Open Sans" panose="020B0606030504020204" pitchFamily="34" charset="0"/>
                <a:ea typeface="Open Sans" panose="020B0606030504020204" pitchFamily="34" charset="0"/>
                <a:cs typeface="Open Sans" panose="020B0606030504020204" pitchFamily="34" charset="0"/>
              </a:rPr>
              <a:t>Newark, New Jersey leading example</a:t>
            </a:r>
            <a:r>
              <a:rPr lang="en-US" sz="2800" b="0" dirty="0">
                <a:solidFill>
                  <a:schemeClr val="tx1"/>
                </a:solidFill>
                <a:latin typeface="Open Sans" panose="020B0606030504020204" pitchFamily="34" charset="0"/>
                <a:ea typeface="Open Sans" panose="020B0606030504020204" pitchFamily="34" charset="0"/>
                <a:cs typeface="Open Sans" panose="020B0606030504020204" pitchFamily="34" charset="0"/>
              </a:rPr>
              <a:t>:</a:t>
            </a:r>
          </a:p>
          <a:p>
            <a:pPr algn="l"/>
            <a:r>
              <a:rPr lang="en-US" sz="2800" b="0" dirty="0">
                <a:solidFill>
                  <a:schemeClr val="tx1"/>
                </a:solidFill>
                <a:latin typeface="Open Sans" panose="020B0606030504020204" pitchFamily="34" charset="0"/>
                <a:ea typeface="Open Sans" panose="020B0606030504020204" pitchFamily="34" charset="0"/>
                <a:cs typeface="Open Sans" panose="020B0606030504020204" pitchFamily="34" charset="0"/>
              </a:rPr>
              <a:t>According to (Twyman, 2022):</a:t>
            </a:r>
          </a:p>
          <a:p>
            <a:pPr marL="457200" indent="-457200" algn="l">
              <a:buFont typeface="Arial" panose="020B0604020202020204" pitchFamily="34" charset="0"/>
              <a:buChar char="•"/>
            </a:pPr>
            <a:r>
              <a:rPr lang="en-US" sz="2800" b="0" dirty="0">
                <a:solidFill>
                  <a:schemeClr val="tx1"/>
                </a:solidFill>
                <a:latin typeface="Open Sans" panose="020B0606030504020204" pitchFamily="34" charset="0"/>
                <a:ea typeface="Open Sans" panose="020B0606030504020204" pitchFamily="34" charset="0"/>
                <a:cs typeface="Open Sans" panose="020B0606030504020204" pitchFamily="34" charset="0"/>
              </a:rPr>
              <a:t>Newark was overrun with racist policies, brutality, and deep corruption</a:t>
            </a:r>
          </a:p>
          <a:p>
            <a:pPr marL="457200" indent="-457200" algn="l">
              <a:buFont typeface="Arial" panose="020B0604020202020204" pitchFamily="34" charset="0"/>
              <a:buChar char="•"/>
            </a:pPr>
            <a:r>
              <a:rPr lang="en-US" sz="2800" b="0" dirty="0">
                <a:solidFill>
                  <a:schemeClr val="tx1"/>
                </a:solidFill>
                <a:latin typeface="Open Sans" panose="020B0606030504020204" pitchFamily="34" charset="0"/>
                <a:ea typeface="Open Sans" panose="020B0606030504020204" pitchFamily="34" charset="0"/>
                <a:cs typeface="Open Sans" panose="020B0606030504020204" pitchFamily="34" charset="0"/>
              </a:rPr>
              <a:t>Accomplished effort of </a:t>
            </a:r>
            <a:r>
              <a:rPr lang="en-US" sz="2800" b="0" dirty="0">
                <a:solidFill>
                  <a:srgbClr val="0432FF"/>
                </a:solidFill>
                <a:latin typeface="Open Sans" panose="020B0606030504020204" pitchFamily="34" charset="0"/>
                <a:ea typeface="Open Sans" panose="020B0606030504020204" pitchFamily="34" charset="0"/>
                <a:cs typeface="Open Sans" panose="020B0606030504020204" pitchFamily="34" charset="0"/>
              </a:rPr>
              <a:t>Newark Community Street Team </a:t>
            </a:r>
            <a:r>
              <a:rPr lang="en-US" sz="2800" b="0" dirty="0">
                <a:solidFill>
                  <a:schemeClr val="tx1"/>
                </a:solidFill>
                <a:latin typeface="Open Sans" panose="020B0606030504020204" pitchFamily="34" charset="0"/>
                <a:ea typeface="Open Sans" panose="020B0606030504020204" pitchFamily="34" charset="0"/>
                <a:cs typeface="Open Sans" panose="020B0606030504020204" pitchFamily="34" charset="0"/>
              </a:rPr>
              <a:t>founded in 2014</a:t>
            </a:r>
          </a:p>
          <a:p>
            <a:pPr marL="914400" lvl="1" indent="-457200" algn="l">
              <a:buFont typeface="Arial" panose="020B0604020202020204" pitchFamily="34" charset="0"/>
              <a:buChar char="•"/>
            </a:pPr>
            <a:r>
              <a:rPr lang="en-US" sz="2800" b="0" dirty="0">
                <a:solidFill>
                  <a:srgbClr val="0432FF"/>
                </a:solidFill>
                <a:latin typeface="Open Sans" panose="020B0606030504020204" pitchFamily="34" charset="0"/>
                <a:ea typeface="Open Sans" panose="020B0606030504020204" pitchFamily="34" charset="0"/>
                <a:cs typeface="Open Sans" panose="020B0606030504020204" pitchFamily="34" charset="0"/>
              </a:rPr>
              <a:t>Comprised of former offenders to diffuse violent situations</a:t>
            </a:r>
            <a:r>
              <a:rPr lang="en-US" sz="2800" b="0" dirty="0">
                <a:solidFill>
                  <a:schemeClr val="tx1"/>
                </a:solidFill>
                <a:latin typeface="Open Sans" panose="020B0606030504020204" pitchFamily="34" charset="0"/>
                <a:ea typeface="Open Sans" panose="020B0606030504020204" pitchFamily="34" charset="0"/>
                <a:cs typeface="Open Sans" panose="020B0606030504020204" pitchFamily="34" charset="0"/>
              </a:rPr>
              <a:t> in the most dangerous areas</a:t>
            </a:r>
          </a:p>
          <a:p>
            <a:pPr marL="914400" lvl="1" indent="-457200" algn="l">
              <a:buFont typeface="Arial" panose="020B0604020202020204" pitchFamily="34" charset="0"/>
              <a:buChar char="•"/>
            </a:pPr>
            <a:r>
              <a:rPr lang="en-US" sz="2800" b="0" dirty="0">
                <a:solidFill>
                  <a:schemeClr val="tx1"/>
                </a:solidFill>
                <a:latin typeface="Open Sans" panose="020B0606030504020204" pitchFamily="34" charset="0"/>
                <a:ea typeface="Open Sans" panose="020B0606030504020204" pitchFamily="34" charset="0"/>
                <a:cs typeface="Open Sans" panose="020B0606030504020204" pitchFamily="34" charset="0"/>
              </a:rPr>
              <a:t>Violence reduction program centered in </a:t>
            </a:r>
            <a:r>
              <a:rPr lang="en-US" sz="2800" b="0" dirty="0">
                <a:solidFill>
                  <a:srgbClr val="0432FF"/>
                </a:solidFill>
                <a:latin typeface="Open Sans" panose="020B0606030504020204" pitchFamily="34" charset="0"/>
                <a:ea typeface="Open Sans" panose="020B0606030504020204" pitchFamily="34" charset="0"/>
                <a:cs typeface="Open Sans" panose="020B0606030504020204" pitchFamily="34" charset="0"/>
              </a:rPr>
              <a:t>mentoring at-risk youth with non-traditional community leaders </a:t>
            </a:r>
            <a:r>
              <a:rPr lang="en-US" sz="2800" b="0" dirty="0">
                <a:solidFill>
                  <a:schemeClr val="tx1"/>
                </a:solidFill>
                <a:latin typeface="Open Sans" panose="020B0606030504020204" pitchFamily="34" charset="0"/>
                <a:ea typeface="Open Sans" panose="020B0606030504020204" pitchFamily="34" charset="0"/>
                <a:cs typeface="Open Sans" panose="020B0606030504020204" pitchFamily="34" charset="0"/>
              </a:rPr>
              <a:t>(previously incarcerated/involved with judicial system)</a:t>
            </a:r>
          </a:p>
          <a:p>
            <a:pPr marL="914400" lvl="1" indent="-457200" algn="l">
              <a:buFont typeface="Arial" panose="020B0604020202020204" pitchFamily="34" charset="0"/>
              <a:buChar char="•"/>
            </a:pPr>
            <a:r>
              <a:rPr lang="en-US" sz="2800" b="0" dirty="0">
                <a:solidFill>
                  <a:srgbClr val="0432FF"/>
                </a:solidFill>
                <a:latin typeface="Open Sans" panose="020B0606030504020204" pitchFamily="34" charset="0"/>
                <a:ea typeface="Open Sans" panose="020B0606030504020204" pitchFamily="34" charset="0"/>
                <a:cs typeface="Open Sans" panose="020B0606030504020204" pitchFamily="34" charset="0"/>
              </a:rPr>
              <a:t>Provides guidance and resources</a:t>
            </a:r>
            <a:r>
              <a:rPr lang="en-US" sz="2800" b="0" dirty="0">
                <a:solidFill>
                  <a:schemeClr val="tx1"/>
                </a:solidFill>
                <a:latin typeface="Open Sans" panose="020B0606030504020204" pitchFamily="34" charset="0"/>
                <a:ea typeface="Open Sans" panose="020B0606030504020204" pitchFamily="34" charset="0"/>
                <a:cs typeface="Open Sans" panose="020B0606030504020204" pitchFamily="34" charset="0"/>
              </a:rPr>
              <a:t> to make better choices and reduce crime</a:t>
            </a:r>
          </a:p>
          <a:p>
            <a:pPr marL="457200" indent="-457200" algn="l">
              <a:buFont typeface="Arial" panose="020B0604020202020204" pitchFamily="34" charset="0"/>
              <a:buChar char="•"/>
            </a:pPr>
            <a:r>
              <a:rPr lang="en-US" sz="2800" b="0" dirty="0">
                <a:solidFill>
                  <a:schemeClr val="tx1"/>
                </a:solidFill>
                <a:latin typeface="Open Sans" panose="020B0606030504020204" pitchFamily="34" charset="0"/>
                <a:ea typeface="Open Sans" panose="020B0606030504020204" pitchFamily="34" charset="0"/>
                <a:cs typeface="Open Sans" panose="020B0606030504020204" pitchFamily="34" charset="0"/>
              </a:rPr>
              <a:t>First time in history in 2020, </a:t>
            </a:r>
            <a:r>
              <a:rPr lang="en-US" sz="2800" dirty="0">
                <a:solidFill>
                  <a:schemeClr val="tx1"/>
                </a:solidFill>
                <a:latin typeface="Open Sans" panose="020B0606030504020204" pitchFamily="34" charset="0"/>
                <a:ea typeface="Open Sans" panose="020B0606030504020204" pitchFamily="34" charset="0"/>
                <a:cs typeface="Open Sans" panose="020B0606030504020204" pitchFamily="34" charset="0"/>
              </a:rPr>
              <a:t>not one shot was fired </a:t>
            </a:r>
            <a:r>
              <a:rPr lang="en-US" sz="2800" b="0" dirty="0">
                <a:solidFill>
                  <a:schemeClr val="tx1"/>
                </a:solidFill>
                <a:latin typeface="Open Sans" panose="020B0606030504020204" pitchFamily="34" charset="0"/>
                <a:ea typeface="Open Sans" panose="020B0606030504020204" pitchFamily="34" charset="0"/>
                <a:cs typeface="Open Sans" panose="020B0606030504020204" pitchFamily="34" charset="0"/>
              </a:rPr>
              <a:t>by Newark police or money spent on police brutality claims, to show improvement in community-law communication</a:t>
            </a:r>
          </a:p>
          <a:p>
            <a:pPr lvl="1" algn="l"/>
            <a:endParaRPr lang="en-US" sz="2800" b="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9" name="Audio Recording Feb 6, 2023 at 12:27:13 PM">
            <a:hlinkClick r:id="" action="ppaction://media"/>
            <a:extLst>
              <a:ext uri="{FF2B5EF4-FFF2-40B4-BE49-F238E27FC236}">
                <a16:creationId xmlns:a16="http://schemas.microsoft.com/office/drawing/2014/main" id="{513E8829-4E75-2544-AD32-A9947C1106F3}"/>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7902796" y="3711177"/>
            <a:ext cx="812800" cy="8128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16640"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9"/>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22.04.14"/>
  <p:tag name="AS_TITLE" val="Aspose.Slides for .NET 4.0 Client Profile"/>
  <p:tag name="AS_VERSION" val="22.4"/>
  <p:tag name="POSTERNERDTEMPLATE" val="perceptualpewter|08-2022"/>
</p:tagLst>
</file>

<file path=ppt/theme/theme1.xml><?xml version="1.0" encoding="utf-8"?>
<a:theme xmlns:a="http://schemas.openxmlformats.org/drawingml/2006/main" name="Default Design">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Default Desig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800000"/>
            </a:gs>
            <a:gs pos="50000">
              <a:srgbClr val="800000">
                <a:gamma/>
                <a:tint val="73725"/>
                <a:invGamma/>
              </a:srgbClr>
            </a:gs>
            <a:gs pos="100000">
              <a:srgbClr val="800000"/>
            </a:gs>
          </a:gsLst>
          <a:lin ang="54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137160" tIns="68580" rIns="137160" bIns="68580" numCol="1" anchor="ctr" anchorCtr="0" compatLnSpc="1">
        <a:prstTxWarp prst="textNoShape">
          <a:avLst/>
        </a:prstTxWarp>
      </a:bodyPr>
      <a:lstStyle>
        <a:defPPr marL="0" marR="0" indent="0" algn="ctr" defTabSz="3762375" rtl="0" eaLnBrk="1" fontAlgn="base" latinLnBrk="0" hangingPunct="1">
          <a:lnSpc>
            <a:spcPct val="100000"/>
          </a:lnSpc>
          <a:spcBef>
            <a:spcPct val="0"/>
          </a:spcBef>
          <a:spcAft>
            <a:spcPct val="0"/>
          </a:spcAft>
          <a:buClrTx/>
          <a:buSzTx/>
          <a:buFontTx/>
          <a:buNone/>
          <a:tabLst/>
          <a:defRPr kumimoji="0" lang="en-US" sz="4300" b="1" i="0" u="none" strike="noStrike" cap="none" normalizeH="0" baseline="0" smtClean="0">
            <a:ln>
              <a:noFill/>
            </a:ln>
            <a:solidFill>
              <a:srgbClr val="FF9900"/>
            </a:solidFill>
            <a:effectLst/>
            <a:latin typeface="Arial" pitchFamily="34" charset="0"/>
          </a:defRPr>
        </a:defPPr>
      </a:lstStyle>
    </a:spDef>
    <a:lnDef>
      <a:spPr bwMode="auto">
        <a:xfrm>
          <a:off x="0" y="0"/>
          <a:ext cx="1" cy="1"/>
        </a:xfrm>
        <a:custGeom>
          <a:avLst/>
          <a:gdLst/>
          <a:ahLst/>
          <a:cxnLst/>
          <a:rect l="0" t="0" r="0" b="0"/>
          <a:pathLst/>
        </a:custGeom>
        <a:gradFill rotWithShape="1">
          <a:gsLst>
            <a:gs pos="0">
              <a:srgbClr val="800000"/>
            </a:gs>
            <a:gs pos="50000">
              <a:srgbClr val="800000">
                <a:gamma/>
                <a:tint val="73725"/>
                <a:invGamma/>
              </a:srgbClr>
            </a:gs>
            <a:gs pos="100000">
              <a:srgbClr val="800000"/>
            </a:gs>
          </a:gsLst>
          <a:lin ang="54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137160" tIns="68580" rIns="137160" bIns="68580" numCol="1" anchor="ctr" anchorCtr="0" compatLnSpc="1">
        <a:prstTxWarp prst="textNoShape">
          <a:avLst/>
        </a:prstTxWarp>
      </a:bodyPr>
      <a:lstStyle>
        <a:defPPr marL="0" marR="0" indent="0" algn="ctr" defTabSz="3762375" rtl="0" eaLnBrk="1" fontAlgn="base" latinLnBrk="0" hangingPunct="1">
          <a:lnSpc>
            <a:spcPct val="100000"/>
          </a:lnSpc>
          <a:spcBef>
            <a:spcPct val="0"/>
          </a:spcBef>
          <a:spcAft>
            <a:spcPct val="0"/>
          </a:spcAft>
          <a:buClrTx/>
          <a:buSzTx/>
          <a:buFontTx/>
          <a:buNone/>
          <a:tabLst/>
          <a:defRPr kumimoji="0" lang="en-US" sz="4300" b="1" i="0" u="none" strike="noStrike" cap="none" normalizeH="0" baseline="0" smtClean="0">
            <a:ln>
              <a:noFill/>
            </a:ln>
            <a:solidFill>
              <a:srgbClr val="FF9900"/>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9334</TotalTime>
  <Words>1786</Words>
  <Application>Microsoft Office PowerPoint</Application>
  <PresentationFormat>Custom</PresentationFormat>
  <Paragraphs>78</Paragraphs>
  <Slides>1</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Helvetica Neue</vt:lpstr>
      <vt:lpstr>Arial</vt:lpstr>
      <vt:lpstr>Nunito</vt:lpstr>
      <vt:lpstr>Open Sans</vt:lpstr>
      <vt:lpstr>Default Design</vt:lpstr>
      <vt:lpstr>PowerPoint Presentation</vt:lpstr>
    </vt:vector>
  </TitlesOfParts>
  <Company>Graphicsland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Scientific poster example</dc:title>
  <dc:subject>Free Research Poster</dc:subject>
  <dc:creator>Graphicsland/MakeSigns.com</dc:creator>
  <cp:keywords>scientific, research, template, custom, poster, presentation, symposium, printing, PowerPoint, create, design, example, sample, download</cp:keywords>
  <dc:description>These templates are offered for free to help your create a poster ranging from nursing research posters to psychology research posters.</dc:description>
  <cp:lastModifiedBy>Diveny, Colleen</cp:lastModifiedBy>
  <cp:revision>144</cp:revision>
  <dcterms:modified xsi:type="dcterms:W3CDTF">2023-02-07T16:05:57Z</dcterms:modified>
  <cp:category>science research poster</cp:category>
</cp:coreProperties>
</file>