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7" r:id="rId2"/>
  </p:sldIdLst>
  <p:sldSz cx="40690800" cy="38314313"/>
  <p:notesSz cx="6858000" cy="9144000"/>
  <p:defaultTextStyle>
    <a:defPPr>
      <a:defRPr lang="en-US"/>
    </a:defPPr>
    <a:lvl1pPr marL="0" algn="l" defTabSz="3906132" rtl="0" eaLnBrk="1" latinLnBrk="0" hangingPunct="1">
      <a:defRPr sz="7690" kern="1200">
        <a:solidFill>
          <a:schemeClr val="tx1"/>
        </a:solidFill>
        <a:latin typeface="+mn-lt"/>
        <a:ea typeface="+mn-ea"/>
        <a:cs typeface="+mn-cs"/>
      </a:defRPr>
    </a:lvl1pPr>
    <a:lvl2pPr marL="1953065" algn="l" defTabSz="3906132" rtl="0" eaLnBrk="1" latinLnBrk="0" hangingPunct="1">
      <a:defRPr sz="7690" kern="1200">
        <a:solidFill>
          <a:schemeClr val="tx1"/>
        </a:solidFill>
        <a:latin typeface="+mn-lt"/>
        <a:ea typeface="+mn-ea"/>
        <a:cs typeface="+mn-cs"/>
      </a:defRPr>
    </a:lvl2pPr>
    <a:lvl3pPr marL="3906132" algn="l" defTabSz="3906132" rtl="0" eaLnBrk="1" latinLnBrk="0" hangingPunct="1">
      <a:defRPr sz="7690" kern="1200">
        <a:solidFill>
          <a:schemeClr val="tx1"/>
        </a:solidFill>
        <a:latin typeface="+mn-lt"/>
        <a:ea typeface="+mn-ea"/>
        <a:cs typeface="+mn-cs"/>
      </a:defRPr>
    </a:lvl3pPr>
    <a:lvl4pPr marL="5859197" algn="l" defTabSz="3906132" rtl="0" eaLnBrk="1" latinLnBrk="0" hangingPunct="1">
      <a:defRPr sz="7690" kern="1200">
        <a:solidFill>
          <a:schemeClr val="tx1"/>
        </a:solidFill>
        <a:latin typeface="+mn-lt"/>
        <a:ea typeface="+mn-ea"/>
        <a:cs typeface="+mn-cs"/>
      </a:defRPr>
    </a:lvl4pPr>
    <a:lvl5pPr marL="7812264" algn="l" defTabSz="3906132" rtl="0" eaLnBrk="1" latinLnBrk="0" hangingPunct="1">
      <a:defRPr sz="7690" kern="1200">
        <a:solidFill>
          <a:schemeClr val="tx1"/>
        </a:solidFill>
        <a:latin typeface="+mn-lt"/>
        <a:ea typeface="+mn-ea"/>
        <a:cs typeface="+mn-cs"/>
      </a:defRPr>
    </a:lvl5pPr>
    <a:lvl6pPr marL="9765329" algn="l" defTabSz="3906132" rtl="0" eaLnBrk="1" latinLnBrk="0" hangingPunct="1">
      <a:defRPr sz="7690" kern="1200">
        <a:solidFill>
          <a:schemeClr val="tx1"/>
        </a:solidFill>
        <a:latin typeface="+mn-lt"/>
        <a:ea typeface="+mn-ea"/>
        <a:cs typeface="+mn-cs"/>
      </a:defRPr>
    </a:lvl6pPr>
    <a:lvl7pPr marL="11718394" algn="l" defTabSz="3906132" rtl="0" eaLnBrk="1" latinLnBrk="0" hangingPunct="1">
      <a:defRPr sz="7690" kern="1200">
        <a:solidFill>
          <a:schemeClr val="tx1"/>
        </a:solidFill>
        <a:latin typeface="+mn-lt"/>
        <a:ea typeface="+mn-ea"/>
        <a:cs typeface="+mn-cs"/>
      </a:defRPr>
    </a:lvl7pPr>
    <a:lvl8pPr marL="13671461" algn="l" defTabSz="3906132" rtl="0" eaLnBrk="1" latinLnBrk="0" hangingPunct="1">
      <a:defRPr sz="7690" kern="1200">
        <a:solidFill>
          <a:schemeClr val="tx1"/>
        </a:solidFill>
        <a:latin typeface="+mn-lt"/>
        <a:ea typeface="+mn-ea"/>
        <a:cs typeface="+mn-cs"/>
      </a:defRPr>
    </a:lvl8pPr>
    <a:lvl9pPr marL="15624526" algn="l" defTabSz="3906132" rtl="0" eaLnBrk="1" latinLnBrk="0" hangingPunct="1">
      <a:defRPr sz="769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8"/>
    <p:restoredTop sz="94648"/>
  </p:normalViewPr>
  <p:slideViewPr>
    <p:cSldViewPr snapToGrid="0">
      <p:cViewPr varScale="1">
        <p:scale>
          <a:sx n="19" d="100"/>
          <a:sy n="19" d="100"/>
        </p:scale>
        <p:origin x="2336" y="21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2/1/23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2/1/23</a:t>
            </a:fld>
            <a:endParaRPr lang="en-US"/>
          </a:p>
        </p:txBody>
      </p:sp>
      <p:sp>
        <p:nvSpPr>
          <p:cNvPr id="4" name="Slide Image Placeholder 3"/>
          <p:cNvSpPr>
            <a:spLocks noGrp="1" noRot="1" noChangeAspect="1"/>
          </p:cNvSpPr>
          <p:nvPr>
            <p:ph type="sldImg" idx="2"/>
          </p:nvPr>
        </p:nvSpPr>
        <p:spPr>
          <a:xfrm>
            <a:off x="1790700" y="1143000"/>
            <a:ext cx="32766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68783" rtl="0" eaLnBrk="1" latinLnBrk="0" hangingPunct="1">
      <a:defRPr sz="1271" kern="1200">
        <a:solidFill>
          <a:schemeClr val="tx1"/>
        </a:solidFill>
        <a:latin typeface="+mn-lt"/>
        <a:ea typeface="+mn-ea"/>
        <a:cs typeface="+mn-cs"/>
      </a:defRPr>
    </a:lvl1pPr>
    <a:lvl2pPr marL="484392" algn="l" defTabSz="968783" rtl="0" eaLnBrk="1" latinLnBrk="0" hangingPunct="1">
      <a:defRPr sz="1271" kern="1200">
        <a:solidFill>
          <a:schemeClr val="tx1"/>
        </a:solidFill>
        <a:latin typeface="+mn-lt"/>
        <a:ea typeface="+mn-ea"/>
        <a:cs typeface="+mn-cs"/>
      </a:defRPr>
    </a:lvl2pPr>
    <a:lvl3pPr marL="968783" algn="l" defTabSz="968783" rtl="0" eaLnBrk="1" latinLnBrk="0" hangingPunct="1">
      <a:defRPr sz="1271" kern="1200">
        <a:solidFill>
          <a:schemeClr val="tx1"/>
        </a:solidFill>
        <a:latin typeface="+mn-lt"/>
        <a:ea typeface="+mn-ea"/>
        <a:cs typeface="+mn-cs"/>
      </a:defRPr>
    </a:lvl3pPr>
    <a:lvl4pPr marL="1453174" algn="l" defTabSz="968783" rtl="0" eaLnBrk="1" latinLnBrk="0" hangingPunct="1">
      <a:defRPr sz="1271" kern="1200">
        <a:solidFill>
          <a:schemeClr val="tx1"/>
        </a:solidFill>
        <a:latin typeface="+mn-lt"/>
        <a:ea typeface="+mn-ea"/>
        <a:cs typeface="+mn-cs"/>
      </a:defRPr>
    </a:lvl4pPr>
    <a:lvl5pPr marL="1937565" algn="l" defTabSz="968783" rtl="0" eaLnBrk="1" latinLnBrk="0" hangingPunct="1">
      <a:defRPr sz="1271" kern="1200">
        <a:solidFill>
          <a:schemeClr val="tx1"/>
        </a:solidFill>
        <a:latin typeface="+mn-lt"/>
        <a:ea typeface="+mn-ea"/>
        <a:cs typeface="+mn-cs"/>
      </a:defRPr>
    </a:lvl5pPr>
    <a:lvl6pPr marL="2421957" algn="l" defTabSz="968783" rtl="0" eaLnBrk="1" latinLnBrk="0" hangingPunct="1">
      <a:defRPr sz="1271" kern="1200">
        <a:solidFill>
          <a:schemeClr val="tx1"/>
        </a:solidFill>
        <a:latin typeface="+mn-lt"/>
        <a:ea typeface="+mn-ea"/>
        <a:cs typeface="+mn-cs"/>
      </a:defRPr>
    </a:lvl6pPr>
    <a:lvl7pPr marL="2906348" algn="l" defTabSz="968783" rtl="0" eaLnBrk="1" latinLnBrk="0" hangingPunct="1">
      <a:defRPr sz="1271" kern="1200">
        <a:solidFill>
          <a:schemeClr val="tx1"/>
        </a:solidFill>
        <a:latin typeface="+mn-lt"/>
        <a:ea typeface="+mn-ea"/>
        <a:cs typeface="+mn-cs"/>
      </a:defRPr>
    </a:lvl7pPr>
    <a:lvl8pPr marL="3390739" algn="l" defTabSz="968783" rtl="0" eaLnBrk="1" latinLnBrk="0" hangingPunct="1">
      <a:defRPr sz="1271" kern="1200">
        <a:solidFill>
          <a:schemeClr val="tx1"/>
        </a:solidFill>
        <a:latin typeface="+mn-lt"/>
        <a:ea typeface="+mn-ea"/>
        <a:cs typeface="+mn-cs"/>
      </a:defRPr>
    </a:lvl8pPr>
    <a:lvl9pPr marL="3875131" algn="l" defTabSz="968783" rtl="0" eaLnBrk="1" latinLnBrk="0" hangingPunct="1">
      <a:defRPr sz="127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5934075" y="1152978"/>
            <a:ext cx="28822650" cy="2926718"/>
          </a:xfrm>
        </p:spPr>
        <p:txBody>
          <a:bodyPr/>
          <a:lstStyle/>
          <a:p>
            <a:r>
              <a:rPr lang="en-US"/>
              <a:t>Click to edit Master title style</a:t>
            </a:r>
          </a:p>
        </p:txBody>
      </p:sp>
      <p:sp>
        <p:nvSpPr>
          <p:cNvPr id="31" name="Text Placeholder 6"/>
          <p:cNvSpPr>
            <a:spLocks noGrp="1"/>
          </p:cNvSpPr>
          <p:nvPr>
            <p:ph type="body" sz="quarter" idx="36"/>
          </p:nvPr>
        </p:nvSpPr>
        <p:spPr bwMode="auto">
          <a:xfrm>
            <a:off x="5934075" y="4176844"/>
            <a:ext cx="28822650" cy="967212"/>
          </a:xfrm>
        </p:spPr>
        <p:txBody>
          <a:bodyPr>
            <a:noAutofit/>
          </a:bodyPr>
          <a:lstStyle>
            <a:lvl1pPr marL="0" indent="0">
              <a:spcBef>
                <a:spcPts val="0"/>
              </a:spcBef>
              <a:buNone/>
              <a:defRPr sz="2140">
                <a:solidFill>
                  <a:schemeClr val="bg1"/>
                </a:solidFill>
              </a:defRPr>
            </a:lvl1pPr>
            <a:lvl2pPr marL="0" indent="0">
              <a:spcBef>
                <a:spcPts val="0"/>
              </a:spcBef>
              <a:buNone/>
              <a:defRPr sz="2140">
                <a:solidFill>
                  <a:schemeClr val="bg1"/>
                </a:solidFill>
              </a:defRPr>
            </a:lvl2pPr>
            <a:lvl3pPr marL="0" indent="0">
              <a:spcBef>
                <a:spcPts val="0"/>
              </a:spcBef>
              <a:buNone/>
              <a:defRPr sz="2140">
                <a:solidFill>
                  <a:schemeClr val="bg1"/>
                </a:solidFill>
              </a:defRPr>
            </a:lvl3pPr>
            <a:lvl4pPr marL="0" indent="0">
              <a:spcBef>
                <a:spcPts val="0"/>
              </a:spcBef>
              <a:buNone/>
              <a:defRPr sz="2140">
                <a:solidFill>
                  <a:schemeClr val="bg1"/>
                </a:solidFill>
              </a:defRPr>
            </a:lvl4pPr>
            <a:lvl5pPr marL="0" indent="0">
              <a:spcBef>
                <a:spcPts val="0"/>
              </a:spcBef>
              <a:buNone/>
              <a:defRPr sz="2140">
                <a:solidFill>
                  <a:schemeClr val="bg1"/>
                </a:solidFill>
              </a:defRPr>
            </a:lvl5pPr>
            <a:lvl6pPr marL="0" indent="0">
              <a:spcBef>
                <a:spcPts val="0"/>
              </a:spcBef>
              <a:buNone/>
              <a:defRPr sz="2140">
                <a:solidFill>
                  <a:schemeClr val="bg1"/>
                </a:solidFill>
              </a:defRPr>
            </a:lvl6pPr>
            <a:lvl7pPr marL="0" indent="0">
              <a:spcBef>
                <a:spcPts val="0"/>
              </a:spcBef>
              <a:buNone/>
              <a:defRPr sz="2140">
                <a:solidFill>
                  <a:schemeClr val="bg1"/>
                </a:solidFill>
              </a:defRPr>
            </a:lvl7pPr>
            <a:lvl8pPr marL="0" indent="0">
              <a:spcBef>
                <a:spcPts val="0"/>
              </a:spcBef>
              <a:buNone/>
              <a:defRPr sz="2140">
                <a:solidFill>
                  <a:schemeClr val="bg1"/>
                </a:solidFill>
              </a:defRPr>
            </a:lvl8pPr>
            <a:lvl9pPr marL="0" indent="0">
              <a:spcBef>
                <a:spcPts val="0"/>
              </a:spcBef>
              <a:buNone/>
              <a:defRPr sz="2140">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7" name="Text Placeholder 6"/>
          <p:cNvSpPr>
            <a:spLocks noGrp="1"/>
          </p:cNvSpPr>
          <p:nvPr>
            <p:ph type="body" sz="quarter" idx="13" hasCustomPrompt="1"/>
          </p:nvPr>
        </p:nvSpPr>
        <p:spPr>
          <a:xfrm>
            <a:off x="1059657" y="6811434"/>
            <a:ext cx="11868150" cy="1419048"/>
          </a:xfrm>
          <a:prstGeom prst="round1Rect">
            <a:avLst/>
          </a:prstGeom>
          <a:solidFill>
            <a:schemeClr val="accent2"/>
          </a:solidFill>
        </p:spPr>
        <p:txBody>
          <a:bodyPr lIns="365760" anchor="ctr">
            <a:noAutofit/>
          </a:bodyPr>
          <a:lstStyle>
            <a:lvl1pPr marL="0" indent="0">
              <a:spcBef>
                <a:spcPts val="0"/>
              </a:spcBef>
              <a:buNone/>
              <a:defRPr sz="5351" cap="all" baseline="0">
                <a:solidFill>
                  <a:schemeClr val="bg1"/>
                </a:solidFill>
                <a:latin typeface="+mj-lt"/>
              </a:defRPr>
            </a:lvl1pPr>
            <a:lvl2pPr marL="0" indent="0">
              <a:spcBef>
                <a:spcPts val="0"/>
              </a:spcBef>
              <a:buNone/>
              <a:defRPr sz="5351" cap="all" baseline="0">
                <a:solidFill>
                  <a:schemeClr val="bg1"/>
                </a:solidFill>
                <a:latin typeface="+mj-lt"/>
              </a:defRPr>
            </a:lvl2pPr>
            <a:lvl3pPr marL="0" indent="0">
              <a:spcBef>
                <a:spcPts val="0"/>
              </a:spcBef>
              <a:buNone/>
              <a:defRPr sz="5351" cap="all" baseline="0">
                <a:solidFill>
                  <a:schemeClr val="bg1"/>
                </a:solidFill>
                <a:latin typeface="+mj-lt"/>
              </a:defRPr>
            </a:lvl3pPr>
            <a:lvl4pPr marL="0" indent="0">
              <a:spcBef>
                <a:spcPts val="0"/>
              </a:spcBef>
              <a:buNone/>
              <a:defRPr sz="5351" cap="all" baseline="0">
                <a:solidFill>
                  <a:schemeClr val="bg1"/>
                </a:solidFill>
                <a:latin typeface="+mj-lt"/>
              </a:defRPr>
            </a:lvl4pPr>
            <a:lvl5pPr marL="0" indent="0">
              <a:spcBef>
                <a:spcPts val="0"/>
              </a:spcBef>
              <a:buNone/>
              <a:defRPr sz="5351" cap="all" baseline="0">
                <a:solidFill>
                  <a:schemeClr val="bg1"/>
                </a:solidFill>
                <a:latin typeface="+mj-lt"/>
              </a:defRPr>
            </a:lvl5pPr>
            <a:lvl6pPr marL="0" indent="0">
              <a:spcBef>
                <a:spcPts val="0"/>
              </a:spcBef>
              <a:buNone/>
              <a:defRPr sz="5351" cap="all" baseline="0">
                <a:solidFill>
                  <a:schemeClr val="bg1"/>
                </a:solidFill>
                <a:latin typeface="+mj-lt"/>
              </a:defRPr>
            </a:lvl6pPr>
            <a:lvl7pPr marL="0" indent="0">
              <a:spcBef>
                <a:spcPts val="0"/>
              </a:spcBef>
              <a:buNone/>
              <a:defRPr sz="5351" cap="all" baseline="0">
                <a:solidFill>
                  <a:schemeClr val="bg1"/>
                </a:solidFill>
                <a:latin typeface="+mj-lt"/>
              </a:defRPr>
            </a:lvl7pPr>
            <a:lvl8pPr marL="0" indent="0">
              <a:spcBef>
                <a:spcPts val="0"/>
              </a:spcBef>
              <a:buNone/>
              <a:defRPr sz="5351" cap="all" baseline="0">
                <a:solidFill>
                  <a:schemeClr val="bg1"/>
                </a:solidFill>
                <a:latin typeface="+mj-lt"/>
              </a:defRPr>
            </a:lvl8pPr>
            <a:lvl9pPr marL="0" indent="0">
              <a:spcBef>
                <a:spcPts val="0"/>
              </a:spcBef>
              <a:buNone/>
              <a:defRPr sz="5351" cap="all" baseline="0">
                <a:solidFill>
                  <a:schemeClr val="bg1"/>
                </a:solidFill>
                <a:latin typeface="+mj-lt"/>
              </a:defRPr>
            </a:lvl9pPr>
          </a:lstStyle>
          <a:p>
            <a:pPr lvl="0"/>
            <a:r>
              <a:rPr lang="en-US"/>
              <a:t>Heading</a:t>
            </a:r>
          </a:p>
        </p:txBody>
      </p:sp>
      <p:sp>
        <p:nvSpPr>
          <p:cNvPr id="19" name="Content Placeholder 17"/>
          <p:cNvSpPr>
            <a:spLocks noGrp="1"/>
          </p:cNvSpPr>
          <p:nvPr>
            <p:ph sz="quarter" idx="24" hasCustomPrompt="1"/>
          </p:nvPr>
        </p:nvSpPr>
        <p:spPr>
          <a:xfrm>
            <a:off x="1059657" y="8230482"/>
            <a:ext cx="11868150" cy="7982148"/>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1" name="Text Placeholder 6"/>
          <p:cNvSpPr>
            <a:spLocks noGrp="1"/>
          </p:cNvSpPr>
          <p:nvPr>
            <p:ph type="body" sz="quarter" idx="17" hasCustomPrompt="1"/>
          </p:nvPr>
        </p:nvSpPr>
        <p:spPr>
          <a:xfrm>
            <a:off x="1059657" y="17496870"/>
            <a:ext cx="11868150" cy="1419048"/>
          </a:xfrm>
          <a:prstGeom prst="round1Rect">
            <a:avLst/>
          </a:prstGeom>
          <a:solidFill>
            <a:schemeClr val="accent3"/>
          </a:solidFill>
        </p:spPr>
        <p:txBody>
          <a:bodyPr lIns="365760" anchor="ctr">
            <a:noAutofit/>
          </a:bodyPr>
          <a:lstStyle>
            <a:lvl1pPr marL="0" indent="0">
              <a:spcBef>
                <a:spcPts val="0"/>
              </a:spcBef>
              <a:buNone/>
              <a:defRPr sz="5351" cap="all" baseline="0">
                <a:solidFill>
                  <a:schemeClr val="bg1"/>
                </a:solidFill>
                <a:latin typeface="+mj-lt"/>
              </a:defRPr>
            </a:lvl1pPr>
            <a:lvl2pPr marL="0" indent="0">
              <a:spcBef>
                <a:spcPts val="0"/>
              </a:spcBef>
              <a:buNone/>
              <a:defRPr sz="5351" cap="all" baseline="0">
                <a:solidFill>
                  <a:schemeClr val="bg1"/>
                </a:solidFill>
                <a:latin typeface="+mj-lt"/>
              </a:defRPr>
            </a:lvl2pPr>
            <a:lvl3pPr marL="0" indent="0">
              <a:spcBef>
                <a:spcPts val="0"/>
              </a:spcBef>
              <a:buNone/>
              <a:defRPr sz="5351" cap="all" baseline="0">
                <a:solidFill>
                  <a:schemeClr val="bg1"/>
                </a:solidFill>
                <a:latin typeface="+mj-lt"/>
              </a:defRPr>
            </a:lvl3pPr>
            <a:lvl4pPr marL="0" indent="0">
              <a:spcBef>
                <a:spcPts val="0"/>
              </a:spcBef>
              <a:buNone/>
              <a:defRPr sz="5351" cap="all" baseline="0">
                <a:solidFill>
                  <a:schemeClr val="bg1"/>
                </a:solidFill>
                <a:latin typeface="+mj-lt"/>
              </a:defRPr>
            </a:lvl4pPr>
            <a:lvl5pPr marL="0" indent="0">
              <a:spcBef>
                <a:spcPts val="0"/>
              </a:spcBef>
              <a:buNone/>
              <a:defRPr sz="5351" cap="all" baseline="0">
                <a:solidFill>
                  <a:schemeClr val="bg1"/>
                </a:solidFill>
                <a:latin typeface="+mj-lt"/>
              </a:defRPr>
            </a:lvl5pPr>
            <a:lvl6pPr marL="0" indent="0">
              <a:spcBef>
                <a:spcPts val="0"/>
              </a:spcBef>
              <a:buNone/>
              <a:defRPr sz="5351" cap="all" baseline="0">
                <a:solidFill>
                  <a:schemeClr val="bg1"/>
                </a:solidFill>
                <a:latin typeface="+mj-lt"/>
              </a:defRPr>
            </a:lvl6pPr>
            <a:lvl7pPr marL="0" indent="0">
              <a:spcBef>
                <a:spcPts val="0"/>
              </a:spcBef>
              <a:buNone/>
              <a:defRPr sz="5351" cap="all" baseline="0">
                <a:solidFill>
                  <a:schemeClr val="bg1"/>
                </a:solidFill>
                <a:latin typeface="+mj-lt"/>
              </a:defRPr>
            </a:lvl7pPr>
            <a:lvl8pPr marL="0" indent="0">
              <a:spcBef>
                <a:spcPts val="0"/>
              </a:spcBef>
              <a:buNone/>
              <a:defRPr sz="5351" cap="all" baseline="0">
                <a:solidFill>
                  <a:schemeClr val="bg1"/>
                </a:solidFill>
                <a:latin typeface="+mj-lt"/>
              </a:defRPr>
            </a:lvl8pPr>
            <a:lvl9pPr marL="0" indent="0">
              <a:spcBef>
                <a:spcPts val="0"/>
              </a:spcBef>
              <a:buNone/>
              <a:defRPr sz="5351" cap="all" baseline="0">
                <a:solidFill>
                  <a:schemeClr val="bg1"/>
                </a:solidFill>
                <a:latin typeface="+mj-lt"/>
              </a:defRPr>
            </a:lvl9pPr>
          </a:lstStyle>
          <a:p>
            <a:pPr lvl="0"/>
            <a:r>
              <a:rPr lang="en-US"/>
              <a:t>Heading</a:t>
            </a:r>
          </a:p>
        </p:txBody>
      </p:sp>
      <p:sp>
        <p:nvSpPr>
          <p:cNvPr id="20" name="Content Placeholder 17"/>
          <p:cNvSpPr>
            <a:spLocks noGrp="1"/>
          </p:cNvSpPr>
          <p:nvPr>
            <p:ph sz="quarter" idx="25" hasCustomPrompt="1"/>
          </p:nvPr>
        </p:nvSpPr>
        <p:spPr>
          <a:xfrm>
            <a:off x="1059657" y="18915921"/>
            <a:ext cx="11868150" cy="10577877"/>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3" name="Text Placeholder 6"/>
          <p:cNvSpPr>
            <a:spLocks noGrp="1"/>
          </p:cNvSpPr>
          <p:nvPr>
            <p:ph type="body" sz="quarter" idx="19" hasCustomPrompt="1"/>
          </p:nvPr>
        </p:nvSpPr>
        <p:spPr>
          <a:xfrm>
            <a:off x="1059657" y="30066093"/>
            <a:ext cx="11868150" cy="1419048"/>
          </a:xfrm>
          <a:prstGeom prst="round1Rect">
            <a:avLst/>
          </a:prstGeom>
          <a:solidFill>
            <a:schemeClr val="accent4"/>
          </a:solidFill>
        </p:spPr>
        <p:txBody>
          <a:bodyPr lIns="365760" anchor="ctr">
            <a:noAutofit/>
          </a:bodyPr>
          <a:lstStyle>
            <a:lvl1pPr marL="0" indent="0">
              <a:spcBef>
                <a:spcPts val="0"/>
              </a:spcBef>
              <a:buNone/>
              <a:defRPr sz="5351" cap="all" baseline="0">
                <a:solidFill>
                  <a:schemeClr val="bg1"/>
                </a:solidFill>
                <a:latin typeface="+mj-lt"/>
              </a:defRPr>
            </a:lvl1pPr>
            <a:lvl2pPr marL="0" indent="0">
              <a:spcBef>
                <a:spcPts val="0"/>
              </a:spcBef>
              <a:buNone/>
              <a:defRPr sz="5351" cap="all" baseline="0">
                <a:solidFill>
                  <a:schemeClr val="bg1"/>
                </a:solidFill>
                <a:latin typeface="+mj-lt"/>
              </a:defRPr>
            </a:lvl2pPr>
            <a:lvl3pPr marL="0" indent="0">
              <a:spcBef>
                <a:spcPts val="0"/>
              </a:spcBef>
              <a:buNone/>
              <a:defRPr sz="5351" cap="all" baseline="0">
                <a:solidFill>
                  <a:schemeClr val="bg1"/>
                </a:solidFill>
                <a:latin typeface="+mj-lt"/>
              </a:defRPr>
            </a:lvl3pPr>
            <a:lvl4pPr marL="0" indent="0">
              <a:spcBef>
                <a:spcPts val="0"/>
              </a:spcBef>
              <a:buNone/>
              <a:defRPr sz="5351" cap="all" baseline="0">
                <a:solidFill>
                  <a:schemeClr val="bg1"/>
                </a:solidFill>
                <a:latin typeface="+mj-lt"/>
              </a:defRPr>
            </a:lvl4pPr>
            <a:lvl5pPr marL="0" indent="0">
              <a:spcBef>
                <a:spcPts val="0"/>
              </a:spcBef>
              <a:buNone/>
              <a:defRPr sz="5351" cap="all" baseline="0">
                <a:solidFill>
                  <a:schemeClr val="bg1"/>
                </a:solidFill>
                <a:latin typeface="+mj-lt"/>
              </a:defRPr>
            </a:lvl5pPr>
            <a:lvl6pPr marL="0" indent="0">
              <a:spcBef>
                <a:spcPts val="0"/>
              </a:spcBef>
              <a:buNone/>
              <a:defRPr sz="5351" cap="all" baseline="0">
                <a:solidFill>
                  <a:schemeClr val="bg1"/>
                </a:solidFill>
                <a:latin typeface="+mj-lt"/>
              </a:defRPr>
            </a:lvl6pPr>
            <a:lvl7pPr marL="0" indent="0">
              <a:spcBef>
                <a:spcPts val="0"/>
              </a:spcBef>
              <a:buNone/>
              <a:defRPr sz="5351" cap="all" baseline="0">
                <a:solidFill>
                  <a:schemeClr val="bg1"/>
                </a:solidFill>
                <a:latin typeface="+mj-lt"/>
              </a:defRPr>
            </a:lvl7pPr>
            <a:lvl8pPr marL="0" indent="0">
              <a:spcBef>
                <a:spcPts val="0"/>
              </a:spcBef>
              <a:buNone/>
              <a:defRPr sz="5351" cap="all" baseline="0">
                <a:solidFill>
                  <a:schemeClr val="bg1"/>
                </a:solidFill>
                <a:latin typeface="+mj-lt"/>
              </a:defRPr>
            </a:lvl8pPr>
            <a:lvl9pPr marL="0" indent="0">
              <a:spcBef>
                <a:spcPts val="0"/>
              </a:spcBef>
              <a:buNone/>
              <a:defRPr sz="5351" cap="all" baseline="0">
                <a:solidFill>
                  <a:schemeClr val="bg1"/>
                </a:solidFill>
                <a:latin typeface="+mj-lt"/>
              </a:defRPr>
            </a:lvl9pPr>
          </a:lstStyle>
          <a:p>
            <a:pPr lvl="0"/>
            <a:r>
              <a:rPr lang="en-US"/>
              <a:t>Heading</a:t>
            </a:r>
          </a:p>
        </p:txBody>
      </p:sp>
      <p:sp>
        <p:nvSpPr>
          <p:cNvPr id="21" name="Content Placeholder 17"/>
          <p:cNvSpPr>
            <a:spLocks noGrp="1"/>
          </p:cNvSpPr>
          <p:nvPr>
            <p:ph sz="quarter" idx="26" hasCustomPrompt="1"/>
          </p:nvPr>
        </p:nvSpPr>
        <p:spPr>
          <a:xfrm>
            <a:off x="1059657" y="31492237"/>
            <a:ext cx="11868150" cy="5321432"/>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5" name="Text Placeholder 6"/>
          <p:cNvSpPr>
            <a:spLocks noGrp="1"/>
          </p:cNvSpPr>
          <p:nvPr>
            <p:ph type="body" sz="quarter" idx="21" hasCustomPrompt="1"/>
          </p:nvPr>
        </p:nvSpPr>
        <p:spPr>
          <a:xfrm>
            <a:off x="14411325" y="6811434"/>
            <a:ext cx="11868150" cy="1419048"/>
          </a:xfrm>
          <a:prstGeom prst="round1Rect">
            <a:avLst/>
          </a:prstGeom>
          <a:solidFill>
            <a:schemeClr val="accent5"/>
          </a:solidFill>
        </p:spPr>
        <p:txBody>
          <a:bodyPr lIns="365760" anchor="ctr">
            <a:noAutofit/>
          </a:bodyPr>
          <a:lstStyle>
            <a:lvl1pPr marL="0" indent="0">
              <a:spcBef>
                <a:spcPts val="0"/>
              </a:spcBef>
              <a:buNone/>
              <a:defRPr sz="5351" cap="all" baseline="0">
                <a:solidFill>
                  <a:schemeClr val="bg1"/>
                </a:solidFill>
                <a:latin typeface="+mj-lt"/>
              </a:defRPr>
            </a:lvl1pPr>
            <a:lvl2pPr marL="0" indent="0">
              <a:spcBef>
                <a:spcPts val="0"/>
              </a:spcBef>
              <a:buNone/>
              <a:defRPr sz="5351" cap="all" baseline="0">
                <a:solidFill>
                  <a:schemeClr val="bg1"/>
                </a:solidFill>
                <a:latin typeface="+mj-lt"/>
              </a:defRPr>
            </a:lvl2pPr>
            <a:lvl3pPr marL="0" indent="0">
              <a:spcBef>
                <a:spcPts val="0"/>
              </a:spcBef>
              <a:buNone/>
              <a:defRPr sz="5351" cap="all" baseline="0">
                <a:solidFill>
                  <a:schemeClr val="bg1"/>
                </a:solidFill>
                <a:latin typeface="+mj-lt"/>
              </a:defRPr>
            </a:lvl3pPr>
            <a:lvl4pPr marL="0" indent="0">
              <a:spcBef>
                <a:spcPts val="0"/>
              </a:spcBef>
              <a:buNone/>
              <a:defRPr sz="5351" cap="all" baseline="0">
                <a:solidFill>
                  <a:schemeClr val="bg1"/>
                </a:solidFill>
                <a:latin typeface="+mj-lt"/>
              </a:defRPr>
            </a:lvl4pPr>
            <a:lvl5pPr marL="0" indent="0">
              <a:spcBef>
                <a:spcPts val="0"/>
              </a:spcBef>
              <a:buNone/>
              <a:defRPr sz="5351" cap="all" baseline="0">
                <a:solidFill>
                  <a:schemeClr val="bg1"/>
                </a:solidFill>
                <a:latin typeface="+mj-lt"/>
              </a:defRPr>
            </a:lvl5pPr>
            <a:lvl6pPr marL="0" indent="0">
              <a:spcBef>
                <a:spcPts val="0"/>
              </a:spcBef>
              <a:buNone/>
              <a:defRPr sz="5351" cap="all" baseline="0">
                <a:solidFill>
                  <a:schemeClr val="bg1"/>
                </a:solidFill>
                <a:latin typeface="+mj-lt"/>
              </a:defRPr>
            </a:lvl6pPr>
            <a:lvl7pPr marL="0" indent="0">
              <a:spcBef>
                <a:spcPts val="0"/>
              </a:spcBef>
              <a:buNone/>
              <a:defRPr sz="5351" cap="all" baseline="0">
                <a:solidFill>
                  <a:schemeClr val="bg1"/>
                </a:solidFill>
                <a:latin typeface="+mj-lt"/>
              </a:defRPr>
            </a:lvl7pPr>
            <a:lvl8pPr marL="0" indent="0">
              <a:spcBef>
                <a:spcPts val="0"/>
              </a:spcBef>
              <a:buNone/>
              <a:defRPr sz="5351" cap="all" baseline="0">
                <a:solidFill>
                  <a:schemeClr val="bg1"/>
                </a:solidFill>
                <a:latin typeface="+mj-lt"/>
              </a:defRPr>
            </a:lvl8pPr>
            <a:lvl9pPr marL="0" indent="0">
              <a:spcBef>
                <a:spcPts val="0"/>
              </a:spcBef>
              <a:buNone/>
              <a:defRPr sz="5351" cap="all" baseline="0">
                <a:solidFill>
                  <a:schemeClr val="bg1"/>
                </a:solidFill>
                <a:latin typeface="+mj-lt"/>
              </a:defRPr>
            </a:lvl9pPr>
          </a:lstStyle>
          <a:p>
            <a:pPr lvl="0"/>
            <a:r>
              <a:rPr lang="en-US"/>
              <a:t>Heading</a:t>
            </a:r>
          </a:p>
        </p:txBody>
      </p:sp>
      <p:sp>
        <p:nvSpPr>
          <p:cNvPr id="22" name="Content Placeholder 17"/>
          <p:cNvSpPr>
            <a:spLocks noGrp="1"/>
          </p:cNvSpPr>
          <p:nvPr>
            <p:ph sz="quarter" idx="27" hasCustomPrompt="1"/>
          </p:nvPr>
        </p:nvSpPr>
        <p:spPr>
          <a:xfrm>
            <a:off x="14411325" y="8230482"/>
            <a:ext cx="11868150" cy="5321432"/>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8" name="Content Placeholder 17"/>
          <p:cNvSpPr>
            <a:spLocks noGrp="1"/>
          </p:cNvSpPr>
          <p:nvPr>
            <p:ph sz="quarter" idx="23" hasCustomPrompt="1"/>
          </p:nvPr>
        </p:nvSpPr>
        <p:spPr>
          <a:xfrm>
            <a:off x="14411325" y="13906677"/>
            <a:ext cx="11868150" cy="7183934"/>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3" name="Content Placeholder 17"/>
          <p:cNvSpPr>
            <a:spLocks noGrp="1"/>
          </p:cNvSpPr>
          <p:nvPr>
            <p:ph sz="quarter" idx="28" hasCustomPrompt="1"/>
          </p:nvPr>
        </p:nvSpPr>
        <p:spPr>
          <a:xfrm>
            <a:off x="14411325" y="27316688"/>
            <a:ext cx="11868150" cy="2039882"/>
          </a:xfrm>
        </p:spPr>
        <p:txBody>
          <a:bodyPr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p:txBody>
      </p:sp>
      <p:sp>
        <p:nvSpPr>
          <p:cNvPr id="24" name="Text Placeholder 6"/>
          <p:cNvSpPr>
            <a:spLocks noGrp="1"/>
          </p:cNvSpPr>
          <p:nvPr>
            <p:ph type="body" sz="quarter" idx="29" hasCustomPrompt="1"/>
          </p:nvPr>
        </p:nvSpPr>
        <p:spPr>
          <a:xfrm>
            <a:off x="14411325" y="30066093"/>
            <a:ext cx="11868150" cy="1419048"/>
          </a:xfrm>
          <a:prstGeom prst="round1Rect">
            <a:avLst/>
          </a:prstGeom>
          <a:solidFill>
            <a:schemeClr val="accent6"/>
          </a:solidFill>
        </p:spPr>
        <p:txBody>
          <a:bodyPr lIns="365760" anchor="ctr">
            <a:noAutofit/>
          </a:bodyPr>
          <a:lstStyle>
            <a:lvl1pPr marL="0" indent="0">
              <a:spcBef>
                <a:spcPts val="0"/>
              </a:spcBef>
              <a:buNone/>
              <a:defRPr sz="5351" cap="all" baseline="0">
                <a:solidFill>
                  <a:schemeClr val="bg1"/>
                </a:solidFill>
                <a:latin typeface="+mj-lt"/>
              </a:defRPr>
            </a:lvl1pPr>
            <a:lvl2pPr marL="0" indent="0">
              <a:spcBef>
                <a:spcPts val="0"/>
              </a:spcBef>
              <a:buNone/>
              <a:defRPr sz="5351" cap="all" baseline="0">
                <a:solidFill>
                  <a:schemeClr val="bg1"/>
                </a:solidFill>
                <a:latin typeface="+mj-lt"/>
              </a:defRPr>
            </a:lvl2pPr>
            <a:lvl3pPr marL="0" indent="0">
              <a:spcBef>
                <a:spcPts val="0"/>
              </a:spcBef>
              <a:buNone/>
              <a:defRPr sz="5351" cap="all" baseline="0">
                <a:solidFill>
                  <a:schemeClr val="bg1"/>
                </a:solidFill>
                <a:latin typeface="+mj-lt"/>
              </a:defRPr>
            </a:lvl3pPr>
            <a:lvl4pPr marL="0" indent="0">
              <a:spcBef>
                <a:spcPts val="0"/>
              </a:spcBef>
              <a:buNone/>
              <a:defRPr sz="5351" cap="all" baseline="0">
                <a:solidFill>
                  <a:schemeClr val="bg1"/>
                </a:solidFill>
                <a:latin typeface="+mj-lt"/>
              </a:defRPr>
            </a:lvl4pPr>
            <a:lvl5pPr marL="0" indent="0">
              <a:spcBef>
                <a:spcPts val="0"/>
              </a:spcBef>
              <a:buNone/>
              <a:defRPr sz="5351" cap="all" baseline="0">
                <a:solidFill>
                  <a:schemeClr val="bg1"/>
                </a:solidFill>
                <a:latin typeface="+mj-lt"/>
              </a:defRPr>
            </a:lvl5pPr>
            <a:lvl6pPr marL="0" indent="0">
              <a:spcBef>
                <a:spcPts val="0"/>
              </a:spcBef>
              <a:buNone/>
              <a:defRPr sz="5351" cap="all" baseline="0">
                <a:solidFill>
                  <a:schemeClr val="bg1"/>
                </a:solidFill>
                <a:latin typeface="+mj-lt"/>
              </a:defRPr>
            </a:lvl6pPr>
            <a:lvl7pPr marL="0" indent="0">
              <a:spcBef>
                <a:spcPts val="0"/>
              </a:spcBef>
              <a:buNone/>
              <a:defRPr sz="5351" cap="all" baseline="0">
                <a:solidFill>
                  <a:schemeClr val="bg1"/>
                </a:solidFill>
                <a:latin typeface="+mj-lt"/>
              </a:defRPr>
            </a:lvl7pPr>
            <a:lvl8pPr marL="0" indent="0">
              <a:spcBef>
                <a:spcPts val="0"/>
              </a:spcBef>
              <a:buNone/>
              <a:defRPr sz="5351" cap="all" baseline="0">
                <a:solidFill>
                  <a:schemeClr val="bg1"/>
                </a:solidFill>
                <a:latin typeface="+mj-lt"/>
              </a:defRPr>
            </a:lvl8pPr>
            <a:lvl9pPr marL="0" indent="0">
              <a:spcBef>
                <a:spcPts val="0"/>
              </a:spcBef>
              <a:buNone/>
              <a:defRPr sz="5351" cap="all" baseline="0">
                <a:solidFill>
                  <a:schemeClr val="bg1"/>
                </a:solidFill>
                <a:latin typeface="+mj-lt"/>
              </a:defRPr>
            </a:lvl9pPr>
          </a:lstStyle>
          <a:p>
            <a:pPr lvl="0"/>
            <a:r>
              <a:rPr lang="en-US"/>
              <a:t>Heading</a:t>
            </a:r>
          </a:p>
        </p:txBody>
      </p:sp>
      <p:sp>
        <p:nvSpPr>
          <p:cNvPr id="25" name="Content Placeholder 17"/>
          <p:cNvSpPr>
            <a:spLocks noGrp="1"/>
          </p:cNvSpPr>
          <p:nvPr>
            <p:ph sz="quarter" idx="30" hasCustomPrompt="1"/>
          </p:nvPr>
        </p:nvSpPr>
        <p:spPr>
          <a:xfrm>
            <a:off x="14411325" y="31492237"/>
            <a:ext cx="11868150" cy="5321432"/>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6" name="Text Placeholder 6"/>
          <p:cNvSpPr>
            <a:spLocks noGrp="1"/>
          </p:cNvSpPr>
          <p:nvPr>
            <p:ph type="body" sz="quarter" idx="31" hasCustomPrompt="1"/>
          </p:nvPr>
        </p:nvSpPr>
        <p:spPr>
          <a:xfrm>
            <a:off x="27720609" y="6811434"/>
            <a:ext cx="11868150" cy="1419048"/>
          </a:xfrm>
          <a:prstGeom prst="round1Rect">
            <a:avLst/>
          </a:prstGeom>
          <a:solidFill>
            <a:schemeClr val="accent6"/>
          </a:solidFill>
        </p:spPr>
        <p:txBody>
          <a:bodyPr lIns="365760" anchor="ctr">
            <a:noAutofit/>
          </a:bodyPr>
          <a:lstStyle>
            <a:lvl1pPr marL="0" indent="0">
              <a:spcBef>
                <a:spcPts val="0"/>
              </a:spcBef>
              <a:buNone/>
              <a:defRPr sz="5351" cap="all" baseline="0">
                <a:solidFill>
                  <a:schemeClr val="bg1"/>
                </a:solidFill>
                <a:latin typeface="+mj-lt"/>
              </a:defRPr>
            </a:lvl1pPr>
            <a:lvl2pPr marL="0" indent="0">
              <a:spcBef>
                <a:spcPts val="0"/>
              </a:spcBef>
              <a:buNone/>
              <a:defRPr sz="5351" cap="all" baseline="0">
                <a:solidFill>
                  <a:schemeClr val="bg1"/>
                </a:solidFill>
                <a:latin typeface="+mj-lt"/>
              </a:defRPr>
            </a:lvl2pPr>
            <a:lvl3pPr marL="0" indent="0">
              <a:spcBef>
                <a:spcPts val="0"/>
              </a:spcBef>
              <a:buNone/>
              <a:defRPr sz="5351" cap="all" baseline="0">
                <a:solidFill>
                  <a:schemeClr val="bg1"/>
                </a:solidFill>
                <a:latin typeface="+mj-lt"/>
              </a:defRPr>
            </a:lvl3pPr>
            <a:lvl4pPr marL="0" indent="0">
              <a:spcBef>
                <a:spcPts val="0"/>
              </a:spcBef>
              <a:buNone/>
              <a:defRPr sz="5351" cap="all" baseline="0">
                <a:solidFill>
                  <a:schemeClr val="bg1"/>
                </a:solidFill>
                <a:latin typeface="+mj-lt"/>
              </a:defRPr>
            </a:lvl4pPr>
            <a:lvl5pPr marL="0" indent="0">
              <a:spcBef>
                <a:spcPts val="0"/>
              </a:spcBef>
              <a:buNone/>
              <a:defRPr sz="5351" cap="all" baseline="0">
                <a:solidFill>
                  <a:schemeClr val="bg1"/>
                </a:solidFill>
                <a:latin typeface="+mj-lt"/>
              </a:defRPr>
            </a:lvl5pPr>
            <a:lvl6pPr marL="0" indent="0">
              <a:spcBef>
                <a:spcPts val="0"/>
              </a:spcBef>
              <a:buNone/>
              <a:defRPr sz="5351" cap="all" baseline="0">
                <a:solidFill>
                  <a:schemeClr val="bg1"/>
                </a:solidFill>
                <a:latin typeface="+mj-lt"/>
              </a:defRPr>
            </a:lvl6pPr>
            <a:lvl7pPr marL="0" indent="0">
              <a:spcBef>
                <a:spcPts val="0"/>
              </a:spcBef>
              <a:buNone/>
              <a:defRPr sz="5351" cap="all" baseline="0">
                <a:solidFill>
                  <a:schemeClr val="bg1"/>
                </a:solidFill>
                <a:latin typeface="+mj-lt"/>
              </a:defRPr>
            </a:lvl7pPr>
            <a:lvl8pPr marL="0" indent="0">
              <a:spcBef>
                <a:spcPts val="0"/>
              </a:spcBef>
              <a:buNone/>
              <a:defRPr sz="5351" cap="all" baseline="0">
                <a:solidFill>
                  <a:schemeClr val="bg1"/>
                </a:solidFill>
                <a:latin typeface="+mj-lt"/>
              </a:defRPr>
            </a:lvl8pPr>
            <a:lvl9pPr marL="0" indent="0">
              <a:spcBef>
                <a:spcPts val="0"/>
              </a:spcBef>
              <a:buNone/>
              <a:defRPr sz="5351" cap="all" baseline="0">
                <a:solidFill>
                  <a:schemeClr val="bg1"/>
                </a:solidFill>
                <a:latin typeface="+mj-lt"/>
              </a:defRPr>
            </a:lvl9pPr>
          </a:lstStyle>
          <a:p>
            <a:pPr lvl="0"/>
            <a:r>
              <a:rPr lang="en-US"/>
              <a:t>Heading</a:t>
            </a:r>
          </a:p>
        </p:txBody>
      </p:sp>
      <p:sp>
        <p:nvSpPr>
          <p:cNvPr id="27" name="Content Placeholder 17"/>
          <p:cNvSpPr>
            <a:spLocks noGrp="1"/>
          </p:cNvSpPr>
          <p:nvPr>
            <p:ph sz="quarter" idx="32" hasCustomPrompt="1"/>
          </p:nvPr>
        </p:nvSpPr>
        <p:spPr>
          <a:xfrm>
            <a:off x="27720609" y="8230483"/>
            <a:ext cx="11868150" cy="8514292"/>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8" name="Content Placeholder 17"/>
          <p:cNvSpPr>
            <a:spLocks noGrp="1"/>
          </p:cNvSpPr>
          <p:nvPr>
            <p:ph sz="quarter" idx="33" hasCustomPrompt="1"/>
          </p:nvPr>
        </p:nvSpPr>
        <p:spPr>
          <a:xfrm>
            <a:off x="27720609" y="18433444"/>
            <a:ext cx="11868150" cy="8514292"/>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9" name="Text Placeholder 6"/>
          <p:cNvSpPr>
            <a:spLocks noGrp="1"/>
          </p:cNvSpPr>
          <p:nvPr>
            <p:ph type="body" sz="quarter" idx="34" hasCustomPrompt="1"/>
          </p:nvPr>
        </p:nvSpPr>
        <p:spPr>
          <a:xfrm>
            <a:off x="27720609" y="30066093"/>
            <a:ext cx="11868150" cy="1419048"/>
          </a:xfrm>
          <a:prstGeom prst="round1Rect">
            <a:avLst/>
          </a:prstGeom>
          <a:solidFill>
            <a:schemeClr val="accent1"/>
          </a:solidFill>
        </p:spPr>
        <p:txBody>
          <a:bodyPr lIns="365760" anchor="ctr">
            <a:noAutofit/>
          </a:bodyPr>
          <a:lstStyle>
            <a:lvl1pPr marL="0" indent="0">
              <a:spcBef>
                <a:spcPts val="0"/>
              </a:spcBef>
              <a:buNone/>
              <a:defRPr sz="5351" cap="all" baseline="0">
                <a:solidFill>
                  <a:schemeClr val="bg1"/>
                </a:solidFill>
                <a:latin typeface="+mj-lt"/>
              </a:defRPr>
            </a:lvl1pPr>
            <a:lvl2pPr marL="0" indent="0">
              <a:spcBef>
                <a:spcPts val="0"/>
              </a:spcBef>
              <a:buNone/>
              <a:defRPr sz="5351" cap="all" baseline="0">
                <a:solidFill>
                  <a:schemeClr val="bg1"/>
                </a:solidFill>
                <a:latin typeface="+mj-lt"/>
              </a:defRPr>
            </a:lvl2pPr>
            <a:lvl3pPr marL="0" indent="0">
              <a:spcBef>
                <a:spcPts val="0"/>
              </a:spcBef>
              <a:buNone/>
              <a:defRPr sz="5351" cap="all" baseline="0">
                <a:solidFill>
                  <a:schemeClr val="bg1"/>
                </a:solidFill>
                <a:latin typeface="+mj-lt"/>
              </a:defRPr>
            </a:lvl3pPr>
            <a:lvl4pPr marL="0" indent="0">
              <a:spcBef>
                <a:spcPts val="0"/>
              </a:spcBef>
              <a:buNone/>
              <a:defRPr sz="5351" cap="all" baseline="0">
                <a:solidFill>
                  <a:schemeClr val="bg1"/>
                </a:solidFill>
                <a:latin typeface="+mj-lt"/>
              </a:defRPr>
            </a:lvl4pPr>
            <a:lvl5pPr marL="0" indent="0">
              <a:spcBef>
                <a:spcPts val="0"/>
              </a:spcBef>
              <a:buNone/>
              <a:defRPr sz="5351" cap="all" baseline="0">
                <a:solidFill>
                  <a:schemeClr val="bg1"/>
                </a:solidFill>
                <a:latin typeface="+mj-lt"/>
              </a:defRPr>
            </a:lvl5pPr>
            <a:lvl6pPr marL="0" indent="0">
              <a:spcBef>
                <a:spcPts val="0"/>
              </a:spcBef>
              <a:buNone/>
              <a:defRPr sz="5351" cap="all" baseline="0">
                <a:solidFill>
                  <a:schemeClr val="bg1"/>
                </a:solidFill>
                <a:latin typeface="+mj-lt"/>
              </a:defRPr>
            </a:lvl6pPr>
            <a:lvl7pPr marL="0" indent="0">
              <a:spcBef>
                <a:spcPts val="0"/>
              </a:spcBef>
              <a:buNone/>
              <a:defRPr sz="5351" cap="all" baseline="0">
                <a:solidFill>
                  <a:schemeClr val="bg1"/>
                </a:solidFill>
                <a:latin typeface="+mj-lt"/>
              </a:defRPr>
            </a:lvl7pPr>
            <a:lvl8pPr marL="0" indent="0">
              <a:spcBef>
                <a:spcPts val="0"/>
              </a:spcBef>
              <a:buNone/>
              <a:defRPr sz="5351" cap="all" baseline="0">
                <a:solidFill>
                  <a:schemeClr val="bg1"/>
                </a:solidFill>
                <a:latin typeface="+mj-lt"/>
              </a:defRPr>
            </a:lvl8pPr>
            <a:lvl9pPr marL="0" indent="0">
              <a:spcBef>
                <a:spcPts val="0"/>
              </a:spcBef>
              <a:buNone/>
              <a:defRPr sz="5351" cap="all" baseline="0">
                <a:solidFill>
                  <a:schemeClr val="bg1"/>
                </a:solidFill>
                <a:latin typeface="+mj-lt"/>
              </a:defRPr>
            </a:lvl9pPr>
          </a:lstStyle>
          <a:p>
            <a:pPr lvl="0"/>
            <a:r>
              <a:rPr lang="en-US"/>
              <a:t>Heading</a:t>
            </a:r>
          </a:p>
        </p:txBody>
      </p:sp>
      <p:sp>
        <p:nvSpPr>
          <p:cNvPr id="30" name="Content Placeholder 17"/>
          <p:cNvSpPr>
            <a:spLocks noGrp="1"/>
          </p:cNvSpPr>
          <p:nvPr>
            <p:ph sz="quarter" idx="35" hasCustomPrompt="1"/>
          </p:nvPr>
        </p:nvSpPr>
        <p:spPr>
          <a:xfrm>
            <a:off x="27720609" y="31492237"/>
            <a:ext cx="11868150" cy="5321432"/>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8500" userDrawn="1">
          <p15:clr>
            <a:srgbClr val="A4A3A4"/>
          </p15:clr>
        </p15:guide>
        <p15:guide id="2" pos="17132"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1"/>
            <a:ext cx="40690800" cy="58535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74"/>
          </a:p>
        </p:txBody>
      </p:sp>
      <p:sp>
        <p:nvSpPr>
          <p:cNvPr id="2" name="Title Placeholder 1"/>
          <p:cNvSpPr>
            <a:spLocks noGrp="1"/>
          </p:cNvSpPr>
          <p:nvPr>
            <p:ph type="title"/>
          </p:nvPr>
        </p:nvSpPr>
        <p:spPr bwMode="auto">
          <a:xfrm>
            <a:off x="5934075" y="1152978"/>
            <a:ext cx="28822650" cy="292671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934075" y="7006554"/>
            <a:ext cx="28822650" cy="275029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59656" y="37378872"/>
            <a:ext cx="9155430" cy="532143"/>
          </a:xfrm>
          <a:prstGeom prst="rect">
            <a:avLst/>
          </a:prstGeom>
        </p:spPr>
        <p:txBody>
          <a:bodyPr vert="horz" lIns="91440" tIns="45720" rIns="91440" bIns="45720" rtlCol="0" anchor="ctr"/>
          <a:lstStyle>
            <a:lvl1pPr algn="l">
              <a:defRPr sz="1426">
                <a:solidFill>
                  <a:schemeClr val="tx1">
                    <a:tint val="75000"/>
                  </a:schemeClr>
                </a:solidFill>
              </a:defRPr>
            </a:lvl1pPr>
          </a:lstStyle>
          <a:p>
            <a:fld id="{ECAA57DF-1C19-4726-AB84-014692BAD8F5}" type="datetimeFigureOut">
              <a:rPr lang="en-US" smtClean="0"/>
              <a:pPr/>
              <a:t>2/1/23</a:t>
            </a:fld>
            <a:endParaRPr lang="en-US"/>
          </a:p>
        </p:txBody>
      </p:sp>
      <p:sp>
        <p:nvSpPr>
          <p:cNvPr id="5" name="Footer Placeholder 4"/>
          <p:cNvSpPr>
            <a:spLocks noGrp="1"/>
          </p:cNvSpPr>
          <p:nvPr>
            <p:ph type="ftr" sz="quarter" idx="3"/>
          </p:nvPr>
        </p:nvSpPr>
        <p:spPr>
          <a:xfrm>
            <a:off x="10215087" y="37378872"/>
            <a:ext cx="20260627" cy="532143"/>
          </a:xfrm>
          <a:prstGeom prst="rect">
            <a:avLst/>
          </a:prstGeom>
        </p:spPr>
        <p:txBody>
          <a:bodyPr vert="horz" lIns="91440" tIns="45720" rIns="91440" bIns="45720" rtlCol="0" anchor="ctr"/>
          <a:lstStyle>
            <a:lvl1pPr algn="ctr">
              <a:defRPr sz="142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475715" y="37378872"/>
            <a:ext cx="9155430" cy="532143"/>
          </a:xfrm>
          <a:prstGeom prst="rect">
            <a:avLst/>
          </a:prstGeom>
        </p:spPr>
        <p:txBody>
          <a:bodyPr vert="horz" lIns="91440" tIns="45720" rIns="91440" bIns="45720" rtlCol="0" anchor="ctr"/>
          <a:lstStyle>
            <a:lvl1pPr algn="r">
              <a:defRPr sz="1426">
                <a:solidFill>
                  <a:schemeClr val="tx1">
                    <a:tint val="75000"/>
                  </a:schemeClr>
                </a:solidFill>
              </a:defRPr>
            </a:lvl1pPr>
          </a:lstStyle>
          <a:p>
            <a:fld id="{91B4C631-C489-4C11-812F-2172FBEAE82B}" type="slidenum">
              <a:rPr lang="en-US" smtClean="0"/>
              <a:pPr/>
              <a:t>‹#›</a:t>
            </a:fld>
            <a:endParaRPr lang="en-US"/>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3914512" rtl="0" eaLnBrk="1" latinLnBrk="0" hangingPunct="1">
        <a:lnSpc>
          <a:spcPct val="90000"/>
        </a:lnSpc>
        <a:spcBef>
          <a:spcPct val="0"/>
        </a:spcBef>
        <a:buNone/>
        <a:defRPr sz="7849" b="1" kern="1200">
          <a:solidFill>
            <a:schemeClr val="bg1"/>
          </a:solidFill>
          <a:latin typeface="+mj-lt"/>
          <a:ea typeface="+mj-ea"/>
          <a:cs typeface="+mj-cs"/>
        </a:defRPr>
      </a:lvl1pPr>
    </p:titleStyle>
    <p:bodyStyle>
      <a:lvl1pPr marL="407761" indent="-407761" algn="l" defTabSz="3914512" rtl="0" eaLnBrk="1" latinLnBrk="0" hangingPunct="1">
        <a:lnSpc>
          <a:spcPct val="100000"/>
        </a:lnSpc>
        <a:spcBef>
          <a:spcPts val="1070"/>
        </a:spcBef>
        <a:buClr>
          <a:schemeClr val="accent2"/>
        </a:buClr>
        <a:buFont typeface="Arial" panose="020B0604020202020204" pitchFamily="34" charset="0"/>
        <a:buChar char="•"/>
        <a:defRPr sz="2497" kern="1200">
          <a:solidFill>
            <a:schemeClr val="tx1"/>
          </a:solidFill>
          <a:latin typeface="+mn-lt"/>
          <a:ea typeface="+mn-ea"/>
          <a:cs typeface="+mn-cs"/>
        </a:defRPr>
      </a:lvl1pPr>
      <a:lvl2pPr marL="978628" indent="-407761" algn="l" defTabSz="3914512" rtl="0" eaLnBrk="1" latinLnBrk="0" hangingPunct="1">
        <a:lnSpc>
          <a:spcPct val="100000"/>
        </a:lnSpc>
        <a:spcBef>
          <a:spcPts val="1070"/>
        </a:spcBef>
        <a:buClr>
          <a:schemeClr val="accent2"/>
        </a:buClr>
        <a:buFont typeface="Arial" panose="020B0604020202020204" pitchFamily="34" charset="0"/>
        <a:buChar char="•"/>
        <a:defRPr sz="2140" kern="1200">
          <a:solidFill>
            <a:schemeClr val="tx1"/>
          </a:solidFill>
          <a:latin typeface="+mn-lt"/>
          <a:ea typeface="+mn-ea"/>
          <a:cs typeface="+mn-cs"/>
        </a:defRPr>
      </a:lvl2pPr>
      <a:lvl3pPr marL="978628" indent="-407761" algn="l" defTabSz="3914512" rtl="0" eaLnBrk="1" latinLnBrk="0" hangingPunct="1">
        <a:lnSpc>
          <a:spcPct val="100000"/>
        </a:lnSpc>
        <a:spcBef>
          <a:spcPts val="1070"/>
        </a:spcBef>
        <a:buClr>
          <a:schemeClr val="accent2"/>
        </a:buClr>
        <a:buFont typeface="Arial" panose="020B0604020202020204" pitchFamily="34" charset="0"/>
        <a:buChar char="•"/>
        <a:defRPr sz="2140" kern="1200">
          <a:solidFill>
            <a:schemeClr val="tx1"/>
          </a:solidFill>
          <a:latin typeface="+mn-lt"/>
          <a:ea typeface="+mn-ea"/>
          <a:cs typeface="+mn-cs"/>
        </a:defRPr>
      </a:lvl3pPr>
      <a:lvl4pPr marL="978628" indent="-407761" algn="l" defTabSz="3914512" rtl="0" eaLnBrk="1" latinLnBrk="0" hangingPunct="1">
        <a:lnSpc>
          <a:spcPct val="100000"/>
        </a:lnSpc>
        <a:spcBef>
          <a:spcPts val="1070"/>
        </a:spcBef>
        <a:buClr>
          <a:schemeClr val="accent2"/>
        </a:buClr>
        <a:buFont typeface="Arial" panose="020B0604020202020204" pitchFamily="34" charset="0"/>
        <a:buChar char="•"/>
        <a:defRPr sz="2140" kern="1200">
          <a:solidFill>
            <a:schemeClr val="tx1"/>
          </a:solidFill>
          <a:latin typeface="+mn-lt"/>
          <a:ea typeface="+mn-ea"/>
          <a:cs typeface="+mn-cs"/>
        </a:defRPr>
      </a:lvl4pPr>
      <a:lvl5pPr marL="978628" indent="-407761" algn="l" defTabSz="3914512" rtl="0" eaLnBrk="1" latinLnBrk="0" hangingPunct="1">
        <a:lnSpc>
          <a:spcPct val="100000"/>
        </a:lnSpc>
        <a:spcBef>
          <a:spcPts val="1070"/>
        </a:spcBef>
        <a:buClr>
          <a:schemeClr val="accent2"/>
        </a:buClr>
        <a:buFont typeface="Arial" panose="020B0604020202020204" pitchFamily="34" charset="0"/>
        <a:buChar char="•"/>
        <a:defRPr sz="2140" kern="1200">
          <a:solidFill>
            <a:schemeClr val="tx1"/>
          </a:solidFill>
          <a:latin typeface="+mn-lt"/>
          <a:ea typeface="+mn-ea"/>
          <a:cs typeface="+mn-cs"/>
        </a:defRPr>
      </a:lvl5pPr>
      <a:lvl6pPr marL="978628" indent="-407761" algn="l" defTabSz="3914512" rtl="0" eaLnBrk="1" latinLnBrk="0" hangingPunct="1">
        <a:lnSpc>
          <a:spcPct val="100000"/>
        </a:lnSpc>
        <a:spcBef>
          <a:spcPts val="1070"/>
        </a:spcBef>
        <a:buClr>
          <a:schemeClr val="accent2"/>
        </a:buClr>
        <a:buFont typeface="Arial" panose="020B0604020202020204" pitchFamily="34" charset="0"/>
        <a:buChar char="•"/>
        <a:defRPr sz="2140" kern="1200">
          <a:solidFill>
            <a:schemeClr val="tx1"/>
          </a:solidFill>
          <a:latin typeface="+mn-lt"/>
          <a:ea typeface="+mn-ea"/>
          <a:cs typeface="+mn-cs"/>
        </a:defRPr>
      </a:lvl6pPr>
      <a:lvl7pPr marL="978628" indent="-407761" algn="l" defTabSz="3914512" rtl="0" eaLnBrk="1" latinLnBrk="0" hangingPunct="1">
        <a:lnSpc>
          <a:spcPct val="100000"/>
        </a:lnSpc>
        <a:spcBef>
          <a:spcPts val="1070"/>
        </a:spcBef>
        <a:buClr>
          <a:schemeClr val="accent2"/>
        </a:buClr>
        <a:buFont typeface="Arial" panose="020B0604020202020204" pitchFamily="34" charset="0"/>
        <a:buChar char="•"/>
        <a:defRPr sz="2140" kern="1200">
          <a:solidFill>
            <a:schemeClr val="tx1"/>
          </a:solidFill>
          <a:latin typeface="+mn-lt"/>
          <a:ea typeface="+mn-ea"/>
          <a:cs typeface="+mn-cs"/>
        </a:defRPr>
      </a:lvl7pPr>
      <a:lvl8pPr marL="978628" indent="-407761" algn="l" defTabSz="3914512" rtl="0" eaLnBrk="1" latinLnBrk="0" hangingPunct="1">
        <a:lnSpc>
          <a:spcPct val="100000"/>
        </a:lnSpc>
        <a:spcBef>
          <a:spcPts val="1070"/>
        </a:spcBef>
        <a:buClr>
          <a:schemeClr val="accent2"/>
        </a:buClr>
        <a:buFont typeface="Arial" panose="020B0604020202020204" pitchFamily="34" charset="0"/>
        <a:buChar char="•"/>
        <a:defRPr sz="2140" kern="1200">
          <a:solidFill>
            <a:schemeClr val="tx1"/>
          </a:solidFill>
          <a:latin typeface="+mn-lt"/>
          <a:ea typeface="+mn-ea"/>
          <a:cs typeface="+mn-cs"/>
        </a:defRPr>
      </a:lvl8pPr>
      <a:lvl9pPr marL="978628" indent="-407761" algn="l" defTabSz="3914512" rtl="0" eaLnBrk="1" latinLnBrk="0" hangingPunct="1">
        <a:lnSpc>
          <a:spcPct val="100000"/>
        </a:lnSpc>
        <a:spcBef>
          <a:spcPts val="1070"/>
        </a:spcBef>
        <a:buClr>
          <a:schemeClr val="accent2"/>
        </a:buClr>
        <a:buFont typeface="Arial" panose="020B0604020202020204" pitchFamily="34" charset="0"/>
        <a:buChar char="•"/>
        <a:defRPr sz="2140" kern="1200">
          <a:solidFill>
            <a:schemeClr val="tx1"/>
          </a:solidFill>
          <a:latin typeface="+mn-lt"/>
          <a:ea typeface="+mn-ea"/>
          <a:cs typeface="+mn-cs"/>
        </a:defRPr>
      </a:lvl9pPr>
    </p:bodyStyle>
    <p:otherStyle>
      <a:defPPr>
        <a:defRPr lang="en-US"/>
      </a:defPPr>
      <a:lvl1pPr marL="0" algn="l" defTabSz="3914512" rtl="0" eaLnBrk="1" latinLnBrk="0" hangingPunct="1">
        <a:defRPr sz="7706" kern="1200">
          <a:solidFill>
            <a:schemeClr val="tx1"/>
          </a:solidFill>
          <a:latin typeface="+mn-lt"/>
          <a:ea typeface="+mn-ea"/>
          <a:cs typeface="+mn-cs"/>
        </a:defRPr>
      </a:lvl1pPr>
      <a:lvl2pPr marL="1957256" algn="l" defTabSz="3914512" rtl="0" eaLnBrk="1" latinLnBrk="0" hangingPunct="1">
        <a:defRPr sz="7706" kern="1200">
          <a:solidFill>
            <a:schemeClr val="tx1"/>
          </a:solidFill>
          <a:latin typeface="+mn-lt"/>
          <a:ea typeface="+mn-ea"/>
          <a:cs typeface="+mn-cs"/>
        </a:defRPr>
      </a:lvl2pPr>
      <a:lvl3pPr marL="3914512" algn="l" defTabSz="3914512" rtl="0" eaLnBrk="1" latinLnBrk="0" hangingPunct="1">
        <a:defRPr sz="7706" kern="1200">
          <a:solidFill>
            <a:schemeClr val="tx1"/>
          </a:solidFill>
          <a:latin typeface="+mn-lt"/>
          <a:ea typeface="+mn-ea"/>
          <a:cs typeface="+mn-cs"/>
        </a:defRPr>
      </a:lvl3pPr>
      <a:lvl4pPr marL="5871769" algn="l" defTabSz="3914512" rtl="0" eaLnBrk="1" latinLnBrk="0" hangingPunct="1">
        <a:defRPr sz="7706" kern="1200">
          <a:solidFill>
            <a:schemeClr val="tx1"/>
          </a:solidFill>
          <a:latin typeface="+mn-lt"/>
          <a:ea typeface="+mn-ea"/>
          <a:cs typeface="+mn-cs"/>
        </a:defRPr>
      </a:lvl4pPr>
      <a:lvl5pPr marL="7829026" algn="l" defTabSz="3914512" rtl="0" eaLnBrk="1" latinLnBrk="0" hangingPunct="1">
        <a:defRPr sz="7706" kern="1200">
          <a:solidFill>
            <a:schemeClr val="tx1"/>
          </a:solidFill>
          <a:latin typeface="+mn-lt"/>
          <a:ea typeface="+mn-ea"/>
          <a:cs typeface="+mn-cs"/>
        </a:defRPr>
      </a:lvl5pPr>
      <a:lvl6pPr marL="9786281" algn="l" defTabSz="3914512" rtl="0" eaLnBrk="1" latinLnBrk="0" hangingPunct="1">
        <a:defRPr sz="7706" kern="1200">
          <a:solidFill>
            <a:schemeClr val="tx1"/>
          </a:solidFill>
          <a:latin typeface="+mn-lt"/>
          <a:ea typeface="+mn-ea"/>
          <a:cs typeface="+mn-cs"/>
        </a:defRPr>
      </a:lvl6pPr>
      <a:lvl7pPr marL="11743537" algn="l" defTabSz="3914512" rtl="0" eaLnBrk="1" latinLnBrk="0" hangingPunct="1">
        <a:defRPr sz="7706" kern="1200">
          <a:solidFill>
            <a:schemeClr val="tx1"/>
          </a:solidFill>
          <a:latin typeface="+mn-lt"/>
          <a:ea typeface="+mn-ea"/>
          <a:cs typeface="+mn-cs"/>
        </a:defRPr>
      </a:lvl7pPr>
      <a:lvl8pPr marL="13700794" algn="l" defTabSz="3914512" rtl="0" eaLnBrk="1" latinLnBrk="0" hangingPunct="1">
        <a:defRPr sz="7706" kern="1200">
          <a:solidFill>
            <a:schemeClr val="tx1"/>
          </a:solidFill>
          <a:latin typeface="+mn-lt"/>
          <a:ea typeface="+mn-ea"/>
          <a:cs typeface="+mn-cs"/>
        </a:defRPr>
      </a:lvl8pPr>
      <a:lvl9pPr marL="15658050" algn="l" defTabSz="3914512" rtl="0" eaLnBrk="1" latinLnBrk="0" hangingPunct="1">
        <a:defRPr sz="77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68" userDrawn="1">
          <p15:clr>
            <a:srgbClr val="A4A3A4"/>
          </p15:clr>
        </p15:guide>
        <p15:guide id="2" pos="667" userDrawn="1">
          <p15:clr>
            <a:srgbClr val="A4A3A4"/>
          </p15:clr>
        </p15:guide>
        <p15:guide id="3" pos="24965" userDrawn="1">
          <p15:clr>
            <a:srgbClr val="A4A3A4"/>
          </p15:clr>
        </p15:guide>
        <p15:guide id="4" pos="12816"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hyperlink" Target="https://www.uscis.gov/laws-and-policy/legislation/immigration-and-nationality-act"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E0ABA-0891-6151-4AFB-65CF64F1B22E}"/>
              </a:ext>
            </a:extLst>
          </p:cNvPr>
          <p:cNvSpPr>
            <a:spLocks noGrp="1"/>
          </p:cNvSpPr>
          <p:nvPr>
            <p:ph type="title"/>
          </p:nvPr>
        </p:nvSpPr>
        <p:spPr>
          <a:xfrm>
            <a:off x="5870498" y="677492"/>
            <a:ext cx="28822650" cy="2926718"/>
          </a:xfrm>
        </p:spPr>
        <p:txBody>
          <a:bodyPr/>
          <a:lstStyle/>
          <a:p>
            <a:r>
              <a:rPr lang="en-US" dirty="0"/>
              <a:t>     IMMIGRATION DISCRIMINATION IN THE UNITED STATES</a:t>
            </a:r>
          </a:p>
        </p:txBody>
      </p:sp>
      <p:sp>
        <p:nvSpPr>
          <p:cNvPr id="3" name="Text Placeholder 2">
            <a:extLst>
              <a:ext uri="{FF2B5EF4-FFF2-40B4-BE49-F238E27FC236}">
                <a16:creationId xmlns:a16="http://schemas.microsoft.com/office/drawing/2014/main" id="{4AF3B273-0223-FA25-90D3-6653033E2E14}"/>
              </a:ext>
            </a:extLst>
          </p:cNvPr>
          <p:cNvSpPr>
            <a:spLocks noGrp="1"/>
          </p:cNvSpPr>
          <p:nvPr>
            <p:ph type="body" sz="quarter" idx="36"/>
          </p:nvPr>
        </p:nvSpPr>
        <p:spPr>
          <a:xfrm>
            <a:off x="5934075" y="3827503"/>
            <a:ext cx="28822650" cy="967212"/>
          </a:xfrm>
        </p:spPr>
        <p:txBody>
          <a:bodyPr/>
          <a:lstStyle/>
          <a:p>
            <a:pPr algn="ctr"/>
            <a:r>
              <a:rPr lang="en-US" sz="4000" dirty="0"/>
              <a:t>SHIAN SMITH </a:t>
            </a:r>
          </a:p>
          <a:p>
            <a:pPr algn="ctr"/>
            <a:r>
              <a:rPr lang="en-US" sz="4000" dirty="0"/>
              <a:t>GEORGIAN COURT UNIVERSITY BSW</a:t>
            </a:r>
          </a:p>
          <a:p>
            <a:pPr algn="ctr"/>
            <a:r>
              <a:rPr lang="en-US" sz="4000" dirty="0"/>
              <a:t>SS69792@GEORGIAN.EDU</a:t>
            </a:r>
          </a:p>
        </p:txBody>
      </p:sp>
      <p:sp>
        <p:nvSpPr>
          <p:cNvPr id="4" name="Text Placeholder 3">
            <a:extLst>
              <a:ext uri="{FF2B5EF4-FFF2-40B4-BE49-F238E27FC236}">
                <a16:creationId xmlns:a16="http://schemas.microsoft.com/office/drawing/2014/main" id="{529CAC43-9C43-C970-A242-7C2DADF6E620}"/>
              </a:ext>
            </a:extLst>
          </p:cNvPr>
          <p:cNvSpPr>
            <a:spLocks noGrp="1"/>
          </p:cNvSpPr>
          <p:nvPr>
            <p:ph type="body" sz="quarter" idx="13"/>
          </p:nvPr>
        </p:nvSpPr>
        <p:spPr/>
        <p:txBody>
          <a:bodyPr/>
          <a:lstStyle/>
          <a:p>
            <a:r>
              <a:rPr lang="en-US" dirty="0"/>
              <a:t>ABSTRACT</a:t>
            </a:r>
          </a:p>
        </p:txBody>
      </p:sp>
      <p:sp>
        <p:nvSpPr>
          <p:cNvPr id="5" name="Content Placeholder 4">
            <a:extLst>
              <a:ext uri="{FF2B5EF4-FFF2-40B4-BE49-F238E27FC236}">
                <a16:creationId xmlns:a16="http://schemas.microsoft.com/office/drawing/2014/main" id="{AED0822E-C0F5-8215-51BD-0BB5CAC3C130}"/>
              </a:ext>
            </a:extLst>
          </p:cNvPr>
          <p:cNvSpPr>
            <a:spLocks noGrp="1"/>
          </p:cNvSpPr>
          <p:nvPr>
            <p:ph sz="quarter" idx="24"/>
          </p:nvPr>
        </p:nvSpPr>
        <p:spPr>
          <a:xfrm>
            <a:off x="1059657" y="8230481"/>
            <a:ext cx="11868150" cy="22648103"/>
          </a:xfrm>
        </p:spPr>
        <p:txBody>
          <a:bodyPr>
            <a:normAutofit/>
          </a:bodyPr>
          <a:lstStyle/>
          <a:p>
            <a:pPr marL="0" indent="0">
              <a:buNone/>
            </a:pPr>
            <a:r>
              <a:rPr lang="en-US" sz="4400" dirty="0"/>
              <a:t>“In 2020, the United States population consisted of 85.7 million Immigrants” (US Census), yet immigration discrimination is a national issue with little to no measures put in place to protect immigrants against discrimination. Immigration Discrimination is any unjust/different treatment based on immigration status”(US Department of Labor). This study examines the different types of discrimination immigrants face while living in the United States, and the effectiveness of government laws to protect immigrants against discrimination. In the US around 40.63% of immigrants reported being extremely dissatisfied with the laws set in place to address discrimination, while 6.25% reported being somewhat satisfied. Data also indicates  that  immigrants experienced a higher volume of geographical discrimination, as 76% of of immigrants in the US reported  the experience of being denied a home because of their race. Research suggest that the implementation of better discrimination laws in the United States may help immigrants assimilate quickly and correctly into American society. Future research would explore the longitudinal effects discrimination has on the mental health of immigrants and the correlation between discrimination and assimilation.</a:t>
            </a:r>
          </a:p>
          <a:p>
            <a:endParaRPr lang="en-US" dirty="0"/>
          </a:p>
        </p:txBody>
      </p:sp>
      <p:pic>
        <p:nvPicPr>
          <p:cNvPr id="22" name="Content Placeholder 21" descr="Chart, histogram&#10;&#10;Description automatically generated">
            <a:extLst>
              <a:ext uri="{FF2B5EF4-FFF2-40B4-BE49-F238E27FC236}">
                <a16:creationId xmlns:a16="http://schemas.microsoft.com/office/drawing/2014/main" id="{D7A6BE05-7C20-A367-5B65-7D7C3FD9B559}"/>
              </a:ext>
            </a:extLst>
          </p:cNvPr>
          <p:cNvPicPr>
            <a:picLocks noGrp="1" noChangeAspect="1"/>
          </p:cNvPicPr>
          <p:nvPr>
            <p:ph sz="quarter" idx="26"/>
          </p:nvPr>
        </p:nvPicPr>
        <p:blipFill>
          <a:blip r:embed="rId4">
            <a:extLst>
              <a:ext uri="{28A0092B-C50C-407E-A947-70E740481C1C}">
                <a14:useLocalDpi xmlns:a14="http://schemas.microsoft.com/office/drawing/2010/main" val="0"/>
              </a:ext>
            </a:extLst>
          </a:blip>
          <a:stretch>
            <a:fillRect/>
          </a:stretch>
        </p:blipFill>
        <p:spPr>
          <a:xfrm>
            <a:off x="-1" y="29356570"/>
            <a:ext cx="12927807" cy="7457555"/>
          </a:xfrm>
        </p:spPr>
      </p:pic>
      <p:sp>
        <p:nvSpPr>
          <p:cNvPr id="10" name="Text Placeholder 9">
            <a:extLst>
              <a:ext uri="{FF2B5EF4-FFF2-40B4-BE49-F238E27FC236}">
                <a16:creationId xmlns:a16="http://schemas.microsoft.com/office/drawing/2014/main" id="{11ECE82D-5A5F-70CD-0993-0F2D21C9C0A5}"/>
              </a:ext>
            </a:extLst>
          </p:cNvPr>
          <p:cNvSpPr>
            <a:spLocks noGrp="1"/>
          </p:cNvSpPr>
          <p:nvPr>
            <p:ph type="body" sz="quarter" idx="21"/>
          </p:nvPr>
        </p:nvSpPr>
        <p:spPr/>
        <p:txBody>
          <a:bodyPr/>
          <a:lstStyle/>
          <a:p>
            <a:r>
              <a:rPr lang="en-US" dirty="0"/>
              <a:t>REASON FOR TOPIC </a:t>
            </a:r>
          </a:p>
        </p:txBody>
      </p:sp>
      <p:sp>
        <p:nvSpPr>
          <p:cNvPr id="11" name="Content Placeholder 10">
            <a:extLst>
              <a:ext uri="{FF2B5EF4-FFF2-40B4-BE49-F238E27FC236}">
                <a16:creationId xmlns:a16="http://schemas.microsoft.com/office/drawing/2014/main" id="{38BF5536-66F3-288F-6130-6B5FF95684CF}"/>
              </a:ext>
            </a:extLst>
          </p:cNvPr>
          <p:cNvSpPr>
            <a:spLocks noGrp="1"/>
          </p:cNvSpPr>
          <p:nvPr>
            <p:ph sz="quarter" idx="27"/>
          </p:nvPr>
        </p:nvSpPr>
        <p:spPr/>
        <p:txBody>
          <a:bodyPr>
            <a:normAutofit fontScale="92500" lnSpcReduction="10000"/>
          </a:bodyPr>
          <a:lstStyle/>
          <a:p>
            <a:r>
              <a:rPr lang="en-US" sz="5400" dirty="0"/>
              <a:t>As an Immigrant I was curious about the different types of discrimination immigrants in the US encounter. </a:t>
            </a:r>
          </a:p>
          <a:p>
            <a:r>
              <a:rPr lang="en-US" sz="5400" dirty="0"/>
              <a:t>I wanted to gain more knowledge about the laws the government has in place to prevent immigration discrimination and how effective these laws were. </a:t>
            </a:r>
          </a:p>
          <a:p>
            <a:endParaRPr lang="en-US" dirty="0"/>
          </a:p>
        </p:txBody>
      </p:sp>
      <p:sp>
        <p:nvSpPr>
          <p:cNvPr id="12" name="Content Placeholder 11">
            <a:extLst>
              <a:ext uri="{FF2B5EF4-FFF2-40B4-BE49-F238E27FC236}">
                <a16:creationId xmlns:a16="http://schemas.microsoft.com/office/drawing/2014/main" id="{438FC708-F6A7-8F54-8F85-503BE8B85A2E}"/>
              </a:ext>
            </a:extLst>
          </p:cNvPr>
          <p:cNvSpPr>
            <a:spLocks noGrp="1"/>
          </p:cNvSpPr>
          <p:nvPr>
            <p:ph sz="quarter" idx="23"/>
          </p:nvPr>
        </p:nvSpPr>
        <p:spPr>
          <a:xfrm>
            <a:off x="14411325" y="15047232"/>
            <a:ext cx="11825765" cy="14309337"/>
          </a:xfrm>
        </p:spPr>
        <p:txBody>
          <a:bodyPr>
            <a:noAutofit/>
          </a:bodyPr>
          <a:lstStyle/>
          <a:p>
            <a:r>
              <a:rPr lang="en-US" sz="4000" dirty="0">
                <a:effectLst/>
                <a:latin typeface="Times New Roman" panose="02020603050405020304" pitchFamily="18" charset="0"/>
                <a:ea typeface="Calibri" panose="020F0502020204030204" pitchFamily="34" charset="0"/>
              </a:rPr>
              <a:t>An immigrant is any person who comes to live permanently in a foreign country (Oxford Dictionary). Immigrants are beneficial to any country because they provided cultural substance and most importantly economic value, according to the White House, “Immigrants increase potential economic output by increasing the size of the labor force” (The White House, 2021). The government openly expressed the importance of immigrants; however, appropriate laws are not implemented to protect immigrants against discrimination</a:t>
            </a:r>
            <a:r>
              <a:rPr lang="en-US" sz="4000" dirty="0">
                <a:effectLst/>
              </a:rPr>
              <a:t> </a:t>
            </a:r>
          </a:p>
          <a:p>
            <a:r>
              <a:rPr lang="en-US" sz="4000" dirty="0">
                <a:effectLst/>
                <a:latin typeface="Times New Roman" panose="02020603050405020304" pitchFamily="18" charset="0"/>
                <a:ea typeface="Calibri" panose="020F0502020204030204" pitchFamily="34" charset="0"/>
              </a:rPr>
              <a:t>Research suggests that there are many different discriminations that immigrants are subjected to and some of these include, pay discrimination, racial discrimination, geographical discrimination, and ethnic discrimination. </a:t>
            </a:r>
          </a:p>
          <a:p>
            <a:r>
              <a:rPr lang="en-US" sz="4000" dirty="0">
                <a:effectLst/>
                <a:latin typeface="Times New Roman" panose="02020603050405020304" pitchFamily="18" charset="0"/>
                <a:ea typeface="Calibri" panose="020F0502020204030204" pitchFamily="34" charset="0"/>
              </a:rPr>
              <a:t>An undocumented immigrant may be at risk to face extreme discrimination that they are unable to report due to fear of deportation. The long-lasting effect of discrimination is important to research because it will not only benefit future researchers or law makers, but will  help society as a whole</a:t>
            </a:r>
            <a:r>
              <a:rPr lang="en-US" sz="4000" dirty="0">
                <a:effectLst/>
              </a:rPr>
              <a:t> </a:t>
            </a:r>
            <a:endParaRPr lang="en-US" sz="4000" dirty="0"/>
          </a:p>
        </p:txBody>
      </p:sp>
      <p:sp>
        <p:nvSpPr>
          <p:cNvPr id="14" name="Text Placeholder 13">
            <a:extLst>
              <a:ext uri="{FF2B5EF4-FFF2-40B4-BE49-F238E27FC236}">
                <a16:creationId xmlns:a16="http://schemas.microsoft.com/office/drawing/2014/main" id="{0296D2F8-EC85-8CDA-AC2C-02520981B216}"/>
              </a:ext>
            </a:extLst>
          </p:cNvPr>
          <p:cNvSpPr>
            <a:spLocks noGrp="1"/>
          </p:cNvSpPr>
          <p:nvPr>
            <p:ph type="body" sz="quarter" idx="29"/>
          </p:nvPr>
        </p:nvSpPr>
        <p:spPr>
          <a:xfrm>
            <a:off x="14411325" y="13551914"/>
            <a:ext cx="11868150" cy="1419048"/>
          </a:xfrm>
        </p:spPr>
        <p:txBody>
          <a:bodyPr/>
          <a:lstStyle/>
          <a:p>
            <a:r>
              <a:rPr lang="en-US" dirty="0"/>
              <a:t>THE SOCIAL PROBLEM </a:t>
            </a:r>
          </a:p>
        </p:txBody>
      </p:sp>
      <p:sp>
        <p:nvSpPr>
          <p:cNvPr id="15" name="Content Placeholder 14">
            <a:extLst>
              <a:ext uri="{FF2B5EF4-FFF2-40B4-BE49-F238E27FC236}">
                <a16:creationId xmlns:a16="http://schemas.microsoft.com/office/drawing/2014/main" id="{1696D324-CD2D-0F07-8238-066DF3354724}"/>
              </a:ext>
            </a:extLst>
          </p:cNvPr>
          <p:cNvSpPr>
            <a:spLocks noGrp="1"/>
          </p:cNvSpPr>
          <p:nvPr>
            <p:ph sz="quarter" idx="30"/>
          </p:nvPr>
        </p:nvSpPr>
        <p:spPr>
          <a:xfrm>
            <a:off x="14368941" y="31502879"/>
            <a:ext cx="11825765" cy="8871531"/>
          </a:xfrm>
        </p:spPr>
        <p:txBody>
          <a:bodyPr>
            <a:normAutofit/>
          </a:bodyPr>
          <a:lstStyle/>
          <a:p>
            <a:r>
              <a:rPr lang="en-US" sz="4100" dirty="0"/>
              <a:t>The </a:t>
            </a:r>
            <a:r>
              <a:rPr lang="en-US" sz="4100" dirty="0">
                <a:hlinkClick r:id="rId5">
                  <a:extLst>
                    <a:ext uri="{A12FA001-AC4F-418D-AE19-62706E023703}">
                      <ahyp:hlinkClr xmlns:ahyp="http://schemas.microsoft.com/office/drawing/2018/hyperlinkcolor" val="tx"/>
                    </a:ext>
                  </a:extLst>
                </a:hlinkClick>
              </a:rPr>
              <a:t>Immigration and Nationality Act</a:t>
            </a:r>
            <a:r>
              <a:rPr lang="en-US" sz="4100" dirty="0"/>
              <a:t> prohibits employers (when hiring, discharging, or recruiting or referring for a fee) from discriminating because of national origin against U.S. citizens, U.S. nationals, and authorized aliens or discriminating because of citizenship status against U.S. citizens</a:t>
            </a:r>
          </a:p>
          <a:p>
            <a:endParaRPr lang="en-US" b="0" i="0" u="none" strike="noStrike" dirty="0">
              <a:solidFill>
                <a:srgbClr val="BDC1C6"/>
              </a:solidFill>
              <a:effectLst/>
              <a:latin typeface="arial" panose="020B0604020202020204" pitchFamily="34" charset="0"/>
            </a:endParaRPr>
          </a:p>
          <a:p>
            <a:endParaRPr lang="en-US" dirty="0"/>
          </a:p>
        </p:txBody>
      </p:sp>
      <p:sp>
        <p:nvSpPr>
          <p:cNvPr id="16" name="Text Placeholder 15">
            <a:extLst>
              <a:ext uri="{FF2B5EF4-FFF2-40B4-BE49-F238E27FC236}">
                <a16:creationId xmlns:a16="http://schemas.microsoft.com/office/drawing/2014/main" id="{09B5657A-C756-A5A6-323E-A2D675D87505}"/>
              </a:ext>
            </a:extLst>
          </p:cNvPr>
          <p:cNvSpPr>
            <a:spLocks noGrp="1"/>
          </p:cNvSpPr>
          <p:nvPr>
            <p:ph type="body" sz="quarter" idx="31"/>
          </p:nvPr>
        </p:nvSpPr>
        <p:spPr/>
        <p:txBody>
          <a:bodyPr/>
          <a:lstStyle/>
          <a:p>
            <a:r>
              <a:rPr lang="en-US" dirty="0"/>
              <a:t>HOW WE CAN MAKE A CHANGE</a:t>
            </a:r>
          </a:p>
        </p:txBody>
      </p:sp>
      <p:sp>
        <p:nvSpPr>
          <p:cNvPr id="17" name="Content Placeholder 16">
            <a:extLst>
              <a:ext uri="{FF2B5EF4-FFF2-40B4-BE49-F238E27FC236}">
                <a16:creationId xmlns:a16="http://schemas.microsoft.com/office/drawing/2014/main" id="{C3F21A66-8779-B3D0-AFE3-B4AF5199689F}"/>
              </a:ext>
            </a:extLst>
          </p:cNvPr>
          <p:cNvSpPr>
            <a:spLocks noGrp="1"/>
          </p:cNvSpPr>
          <p:nvPr>
            <p:ph sz="quarter" idx="32"/>
          </p:nvPr>
        </p:nvSpPr>
        <p:spPr>
          <a:xfrm>
            <a:off x="27720609" y="8230482"/>
            <a:ext cx="11910534" cy="13996867"/>
          </a:xfrm>
        </p:spPr>
        <p:txBody>
          <a:bodyPr>
            <a:normAutofit/>
          </a:bodyPr>
          <a:lstStyle/>
          <a:p>
            <a:pPr marL="0" indent="0">
              <a:buNone/>
            </a:pPr>
            <a:r>
              <a:rPr lang="en-US" sz="4000" b="1" i="1" u="sng" dirty="0"/>
              <a:t>Policy I Wish to Propose: </a:t>
            </a:r>
          </a:p>
          <a:p>
            <a:r>
              <a:rPr lang="en-US" sz="4000" dirty="0"/>
              <a:t>Setting up active discrimination hotlines for documented and non documented immigrants without penalties. This can be done by more funding and providing more in-dept discrimination training in and out of the workplace. I believe if immigrants had the law on their side, and there was no  fear in reporting discriminatory acts, then there would be less cases of discrimination against immigrants</a:t>
            </a:r>
          </a:p>
          <a:p>
            <a:r>
              <a:rPr lang="en-US" sz="4000" dirty="0"/>
              <a:t>Providing mental health care for undocumented immigrants: research has suggested those who experienced some type of discrimination, may suffer from mental health issues due to fear of not reporting or getting justice.  Providing mental health care for undocumented immigrants without penalty may lessen the effects of discrimination.</a:t>
            </a:r>
          </a:p>
          <a:p>
            <a:r>
              <a:rPr lang="en-US" sz="4000" dirty="0"/>
              <a:t>. Spreading awareness and using research-based evidence to educate the public on sensitive topics like immigration and discrimination, could potentially lessen or end discriminatory acts </a:t>
            </a:r>
          </a:p>
          <a:p>
            <a:endParaRPr lang="en-US" sz="2400" dirty="0">
              <a:solidFill>
                <a:schemeClr val="bg1"/>
              </a:solidFill>
            </a:endParaRPr>
          </a:p>
        </p:txBody>
      </p:sp>
      <p:pic>
        <p:nvPicPr>
          <p:cNvPr id="27" name="Content Placeholder 26" descr="Chart, bar chart&#10;&#10;Description automatically generated">
            <a:extLst>
              <a:ext uri="{FF2B5EF4-FFF2-40B4-BE49-F238E27FC236}">
                <a16:creationId xmlns:a16="http://schemas.microsoft.com/office/drawing/2014/main" id="{5B852AC7-B01A-7665-53BE-ABC94074D957}"/>
              </a:ext>
            </a:extLst>
          </p:cNvPr>
          <p:cNvPicPr>
            <a:picLocks noGrp="1" noChangeAspect="1"/>
          </p:cNvPicPr>
          <p:nvPr>
            <p:ph sz="quarter" idx="33"/>
          </p:nvPr>
        </p:nvPicPr>
        <p:blipFill>
          <a:blip r:embed="rId6">
            <a:extLst>
              <a:ext uri="{28A0092B-C50C-407E-A947-70E740481C1C}">
                <a14:useLocalDpi xmlns:a14="http://schemas.microsoft.com/office/drawing/2010/main" val="0"/>
              </a:ext>
            </a:extLst>
          </a:blip>
          <a:stretch>
            <a:fillRect/>
          </a:stretch>
        </p:blipFill>
        <p:spPr>
          <a:xfrm>
            <a:off x="28950921" y="22227349"/>
            <a:ext cx="10862626" cy="7129219"/>
          </a:xfrm>
        </p:spPr>
      </p:pic>
      <p:sp>
        <p:nvSpPr>
          <p:cNvPr id="19" name="Text Placeholder 18">
            <a:extLst>
              <a:ext uri="{FF2B5EF4-FFF2-40B4-BE49-F238E27FC236}">
                <a16:creationId xmlns:a16="http://schemas.microsoft.com/office/drawing/2014/main" id="{6DDB9FF7-8E1C-2B26-308F-C5BBFF9D57A0}"/>
              </a:ext>
            </a:extLst>
          </p:cNvPr>
          <p:cNvSpPr>
            <a:spLocks noGrp="1"/>
          </p:cNvSpPr>
          <p:nvPr>
            <p:ph type="body" sz="quarter" idx="34"/>
          </p:nvPr>
        </p:nvSpPr>
        <p:spPr/>
        <p:txBody>
          <a:bodyPr/>
          <a:lstStyle/>
          <a:p>
            <a:r>
              <a:rPr lang="en-US" dirty="0"/>
              <a:t>references</a:t>
            </a:r>
          </a:p>
        </p:txBody>
      </p:sp>
      <p:sp>
        <p:nvSpPr>
          <p:cNvPr id="20" name="Content Placeholder 19">
            <a:extLst>
              <a:ext uri="{FF2B5EF4-FFF2-40B4-BE49-F238E27FC236}">
                <a16:creationId xmlns:a16="http://schemas.microsoft.com/office/drawing/2014/main" id="{126AF66E-E673-84FC-3572-4B3458F68756}"/>
              </a:ext>
            </a:extLst>
          </p:cNvPr>
          <p:cNvSpPr>
            <a:spLocks noGrp="1"/>
          </p:cNvSpPr>
          <p:nvPr>
            <p:ph sz="quarter" idx="35"/>
          </p:nvPr>
        </p:nvSpPr>
        <p:spPr/>
        <p:txBody>
          <a:bodyPr>
            <a:normAutofit lnSpcReduction="10000"/>
          </a:bodyPr>
          <a:lstStyle/>
          <a:p>
            <a:r>
              <a:rPr lang="en-US" dirty="0"/>
              <a:t>Decennial Census for 1900 to 2000, American Community Survey 2010, and November 2021 Current Population Survey (CPS) for 2021. The CPS does not </a:t>
            </a:r>
            <a:r>
              <a:rPr lang="en-US" dirty="0" err="1"/>
              <a:t>nclude</a:t>
            </a:r>
            <a:r>
              <a:rPr lang="en-US" dirty="0"/>
              <a:t> the institutionalized. For 2030 to 2060 see Census projections through 2060. Reissued in September 2018,https://</a:t>
            </a:r>
            <a:r>
              <a:rPr lang="en-US" dirty="0" err="1"/>
              <a:t>www.census.gov</a:t>
            </a:r>
            <a:r>
              <a:rPr lang="en-US" dirty="0"/>
              <a:t>/data/tables/2017/demo/</a:t>
            </a:r>
            <a:r>
              <a:rPr lang="en-US" dirty="0" err="1"/>
              <a:t>popproi</a:t>
            </a:r>
            <a:r>
              <a:rPr lang="en-US" dirty="0"/>
              <a:t>/2017-summary-tables.html,</a:t>
            </a:r>
          </a:p>
          <a:p>
            <a:r>
              <a:rPr lang="en-US" dirty="0"/>
              <a:t>United States Census Bureau. (2020). 2020 Census Results. Retrieved from </a:t>
            </a:r>
            <a:r>
              <a:rPr lang="en-US" dirty="0" err="1"/>
              <a:t>Census.GOV</a:t>
            </a:r>
            <a:r>
              <a:rPr lang="en-US" dirty="0"/>
              <a:t>: https://</a:t>
            </a:r>
            <a:r>
              <a:rPr lang="en-US" dirty="0" err="1"/>
              <a:t>www.census.gov</a:t>
            </a:r>
            <a:r>
              <a:rPr lang="en-US" dirty="0"/>
              <a:t>/programs-surveys/decennial-census/decade/2020/2020-census-results.html</a:t>
            </a:r>
          </a:p>
          <a:p>
            <a:r>
              <a:rPr lang="en-US" dirty="0"/>
              <a:t>The White House. (2021, September 17). The Economic Benefits of Extending Permanent Legal Status to Unauthorized Immigrants. Retrieved from </a:t>
            </a:r>
            <a:r>
              <a:rPr lang="en-US" dirty="0" err="1"/>
              <a:t>whitehouse.gov</a:t>
            </a:r>
            <a:r>
              <a:rPr lang="en-US" dirty="0"/>
              <a:t>: https://</a:t>
            </a:r>
            <a:r>
              <a:rPr lang="en-US" dirty="0" err="1"/>
              <a:t>www.whitehouse.gov</a:t>
            </a:r>
            <a:r>
              <a:rPr lang="en-US" dirty="0"/>
              <a:t>/</a:t>
            </a:r>
            <a:r>
              <a:rPr lang="en-US" dirty="0" err="1"/>
              <a:t>cea</a:t>
            </a:r>
            <a:r>
              <a:rPr lang="en-US" dirty="0"/>
              <a:t>/written-materials/2021/09/17/the-economic-benefits-of-extending-permanent-legal-status-to-unauthorized-immigrants/</a:t>
            </a:r>
          </a:p>
          <a:p>
            <a:endParaRPr lang="en-US" dirty="0"/>
          </a:p>
        </p:txBody>
      </p:sp>
      <p:sp>
        <p:nvSpPr>
          <p:cNvPr id="25" name="Content Placeholder 24">
            <a:extLst>
              <a:ext uri="{FF2B5EF4-FFF2-40B4-BE49-F238E27FC236}">
                <a16:creationId xmlns:a16="http://schemas.microsoft.com/office/drawing/2014/main" id="{F0FA562B-1794-B6FE-0DAE-A44C0FC3877B}"/>
              </a:ext>
            </a:extLst>
          </p:cNvPr>
          <p:cNvSpPr>
            <a:spLocks noGrp="1"/>
          </p:cNvSpPr>
          <p:nvPr>
            <p:ph sz="quarter" idx="28"/>
          </p:nvPr>
        </p:nvSpPr>
        <p:spPr>
          <a:xfrm>
            <a:off x="15089508" y="30169060"/>
            <a:ext cx="11868149" cy="1419048"/>
          </a:xfrm>
          <a:solidFill>
            <a:schemeClr val="tx2"/>
          </a:solidFill>
        </p:spPr>
        <p:txBody>
          <a:bodyPr/>
          <a:lstStyle/>
          <a:p>
            <a:pPr marL="0" indent="0">
              <a:spcBef>
                <a:spcPts val="0"/>
              </a:spcBef>
              <a:buNone/>
            </a:pPr>
            <a:r>
              <a:rPr lang="en-US" sz="5351" cap="all" dirty="0">
                <a:solidFill>
                  <a:schemeClr val="bg1"/>
                </a:solidFill>
                <a:latin typeface="+mj-lt"/>
              </a:rPr>
              <a:t>LAWS AND LEGISLAGTION </a:t>
            </a:r>
          </a:p>
        </p:txBody>
      </p:sp>
      <p:pic>
        <p:nvPicPr>
          <p:cNvPr id="29" name="Picture 2" descr="Georgian Court University - Wikipedia">
            <a:extLst>
              <a:ext uri="{FF2B5EF4-FFF2-40B4-BE49-F238E27FC236}">
                <a16:creationId xmlns:a16="http://schemas.microsoft.com/office/drawing/2014/main" id="{D8134036-D85F-51B8-B0CD-5E0AF259AE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9657" y="374928"/>
            <a:ext cx="4651596" cy="465159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Georgian Court University - Wikipedia">
            <a:extLst>
              <a:ext uri="{FF2B5EF4-FFF2-40B4-BE49-F238E27FC236}">
                <a16:creationId xmlns:a16="http://schemas.microsoft.com/office/drawing/2014/main" id="{E36B72EC-AB8A-2E48-F1BB-D89334E899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93148" y="377215"/>
            <a:ext cx="4651596" cy="4651596"/>
          </a:xfrm>
          <a:prstGeom prst="rect">
            <a:avLst/>
          </a:prstGeom>
          <a:noFill/>
          <a:extLst>
            <a:ext uri="{909E8E84-426E-40DD-AFC4-6F175D3DCCD1}">
              <a14:hiddenFill xmlns:a14="http://schemas.microsoft.com/office/drawing/2010/main">
                <a:solidFill>
                  <a:srgbClr val="FFFFFF"/>
                </a:solidFill>
              </a14:hiddenFill>
            </a:ext>
          </a:extLst>
        </p:spPr>
      </p:pic>
      <p:pic>
        <p:nvPicPr>
          <p:cNvPr id="32" name="Audio Recording Feb 2, 2023 at 2:36:03 PM">
            <a:hlinkClick r:id="" action="ppaction://media"/>
            <a:extLst>
              <a:ext uri="{FF2B5EF4-FFF2-40B4-BE49-F238E27FC236}">
                <a16:creationId xmlns:a16="http://schemas.microsoft.com/office/drawing/2014/main" id="{E5B514E6-9225-36E3-CFCC-C2297481BAE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8335499" y="36788912"/>
            <a:ext cx="812800" cy="812800"/>
          </a:xfrm>
          <a:prstGeom prst="rect">
            <a:avLst/>
          </a:prstGeom>
        </p:spPr>
      </p:pic>
    </p:spTree>
    <p:extLst>
      <p:ext uri="{BB962C8B-B14F-4D97-AF65-F5344CB8AC3E}">
        <p14:creationId xmlns:p14="http://schemas.microsoft.com/office/powerpoint/2010/main" val="2344622110"/>
      </p:ext>
    </p:extLst>
  </p:cSld>
  <p:clrMapOvr>
    <a:masterClrMapping/>
  </p:clrMapOvr>
  <mc:AlternateContent xmlns:mc="http://schemas.openxmlformats.org/markup-compatibility/2006">
    <mc:Choice xmlns:p14="http://schemas.microsoft.com/office/powerpoint/2010/main" Requires="p14">
      <p:transition spd="slow" p14:dur="2250" advTm="8202"/>
    </mc:Choice>
    <mc:Fallback>
      <p:transition spd="slow" advTm="82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712"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2"/>
                </p:tgtEl>
              </p:cMediaNode>
            </p:audio>
          </p:childTnLst>
        </p:cTn>
      </p:par>
    </p:tnLst>
  </p:timing>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1379</TotalTime>
  <Words>794</Words>
  <Application>Microsoft Macintosh PowerPoint</Application>
  <PresentationFormat>Custom</PresentationFormat>
  <Paragraphs>24</Paragraphs>
  <Slides>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vt:lpstr>
      <vt:lpstr>Calibri</vt:lpstr>
      <vt:lpstr>Cambria</vt:lpstr>
      <vt:lpstr>Times New Roman</vt:lpstr>
      <vt:lpstr>Medical Poster</vt:lpstr>
      <vt:lpstr>     IMMIGRATION DISCRIMINATION IN THE UNITED STATES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Title] Lorem ipsum dolor sit amet, consectetuer adipiscing elit maecenas porttitor congue massa fusce</dc:title>
  <dc:creator/>
  <cp:lastModifiedBy>Smith, Shian</cp:lastModifiedBy>
  <cp:revision>4</cp:revision>
  <dcterms:created xsi:type="dcterms:W3CDTF">2022-02-07T15:39:08Z</dcterms:created>
  <dcterms:modified xsi:type="dcterms:W3CDTF">2023-02-02T22:53:51Z</dcterms:modified>
</cp:coreProperties>
</file>