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
  </p:notesMasterIdLst>
  <p:sldIdLst>
    <p:sldId id="256" r:id="rId2"/>
  </p:sldIdLst>
  <p:sldSz cx="49377600" cy="32918400"/>
  <p:notesSz cx="6858000" cy="9144000"/>
  <p:embeddedFontLst>
    <p:embeddedFont>
      <p:font typeface="Calibri" panose="020F0502020204030204" pitchFamily="34" charset="0"/>
      <p:regular r:id="rId4"/>
      <p:bold r:id="rId5"/>
      <p:italic r:id="rId6"/>
      <p:boldItalic r:id="rId7"/>
    </p:embeddedFont>
    <p:embeddedFont>
      <p:font typeface="Palatino Linotype" panose="02040502050505030304" pitchFamily="18" charset="0"/>
      <p:regular r:id="rId8"/>
      <p:bold r:id="rId9"/>
      <p:italic r:id="rId10"/>
      <p:boldItalic r:id="rId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15576">
          <p15:clr>
            <a:srgbClr val="A4A3A4"/>
          </p15:clr>
        </p15:guide>
        <p15:guide id="2" pos="6024">
          <p15:clr>
            <a:srgbClr val="A4A3A4"/>
          </p15:clr>
        </p15:guide>
        <p15:guide id="3" pos="264">
          <p15:clr>
            <a:srgbClr val="A4A3A4"/>
          </p15:clr>
        </p15:guide>
        <p15:guide id="4" pos="744">
          <p15:clr>
            <a:srgbClr val="A4A3A4"/>
          </p15:clr>
        </p15:guide>
        <p15:guide id="5" orient="horz" pos="10368">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 roundtripDataSignature="AMtx7mip9ZYMqleO15JwKukpvbmpog9Zi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4043C8-0A2D-43B2-9C9C-24BF8168EB02}" v="4" dt="2023-02-21T19:36:02.2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4"/>
  </p:normalViewPr>
  <p:slideViewPr>
    <p:cSldViewPr snapToGrid="0">
      <p:cViewPr varScale="1">
        <p:scale>
          <a:sx n="13" d="100"/>
          <a:sy n="13" d="100"/>
        </p:scale>
        <p:origin x="1230" y="84"/>
      </p:cViewPr>
      <p:guideLst>
        <p:guide pos="15576"/>
        <p:guide pos="6024"/>
        <p:guide pos="264"/>
        <p:guide pos="744"/>
        <p:guide orient="horz" pos="10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notesMaster" Target="notesMasters/notesMaster1.xml"/><Relationship Id="rId7" Type="http://schemas.openxmlformats.org/officeDocument/2006/relationships/font" Target="fonts/font4.fntdata"/><Relationship Id="rId12" Type="http://customschemas.google.com/relationships/presentationmetadata" Target="metadata"/><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heme" Target="theme/theme1.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ra Sabik" clId="Web-{2DF8D61F-518C-42BB-89E6-CACB68A48AA2}"/>
    <pc:docChg chg="modSld">
      <pc:chgData name="Dora Sabik" userId="" providerId="" clId="Web-{2DF8D61F-518C-42BB-89E6-CACB68A48AA2}" dt="2023-02-13T17:12:12.135" v="1" actId="20577"/>
      <pc:docMkLst>
        <pc:docMk/>
      </pc:docMkLst>
      <pc:sldChg chg="modSp">
        <pc:chgData name="Dora Sabik" userId="" providerId="" clId="Web-{2DF8D61F-518C-42BB-89E6-CACB68A48AA2}" dt="2023-02-13T17:12:12.135" v="1" actId="20577"/>
        <pc:sldMkLst>
          <pc:docMk/>
          <pc:sldMk cId="0" sldId="256"/>
        </pc:sldMkLst>
        <pc:spChg chg="mod">
          <ac:chgData name="Dora Sabik" userId="" providerId="" clId="Web-{2DF8D61F-518C-42BB-89E6-CACB68A48AA2}" dt="2023-02-13T17:12:12.135" v="1" actId="20577"/>
          <ac:spMkLst>
            <pc:docMk/>
            <pc:sldMk cId="0" sldId="256"/>
            <ac:spMk id="9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Arial"/>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3703320" y="5387342"/>
            <a:ext cx="41970960" cy="1146048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28800"/>
              <a:buFont typeface="Calibri"/>
              <a:buNone/>
              <a:defRPr sz="28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6172200" y="17289782"/>
            <a:ext cx="37033200" cy="794765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4800"/>
              </a:spcBef>
              <a:spcAft>
                <a:spcPts val="0"/>
              </a:spcAft>
              <a:buClr>
                <a:schemeClr val="dk1"/>
              </a:buClr>
              <a:buSzPts val="11520"/>
              <a:buNone/>
              <a:defRPr sz="11520"/>
            </a:lvl1pPr>
            <a:lvl2pPr lvl="1" algn="ctr">
              <a:lnSpc>
                <a:spcPct val="90000"/>
              </a:lnSpc>
              <a:spcBef>
                <a:spcPts val="2400"/>
              </a:spcBef>
              <a:spcAft>
                <a:spcPts val="0"/>
              </a:spcAft>
              <a:buClr>
                <a:schemeClr val="dk1"/>
              </a:buClr>
              <a:buSzPts val="9600"/>
              <a:buNone/>
              <a:defRPr sz="9600"/>
            </a:lvl2pPr>
            <a:lvl3pPr lvl="2" algn="ctr">
              <a:lnSpc>
                <a:spcPct val="90000"/>
              </a:lnSpc>
              <a:spcBef>
                <a:spcPts val="2400"/>
              </a:spcBef>
              <a:spcAft>
                <a:spcPts val="0"/>
              </a:spcAft>
              <a:buClr>
                <a:schemeClr val="dk1"/>
              </a:buClr>
              <a:buSzPts val="8640"/>
              <a:buNone/>
              <a:defRPr sz="8640"/>
            </a:lvl3pPr>
            <a:lvl4pPr lvl="3" algn="ctr">
              <a:lnSpc>
                <a:spcPct val="90000"/>
              </a:lnSpc>
              <a:spcBef>
                <a:spcPts val="2400"/>
              </a:spcBef>
              <a:spcAft>
                <a:spcPts val="0"/>
              </a:spcAft>
              <a:buClr>
                <a:schemeClr val="dk1"/>
              </a:buClr>
              <a:buSzPts val="7680"/>
              <a:buNone/>
              <a:defRPr sz="7680"/>
            </a:lvl4pPr>
            <a:lvl5pPr lvl="4" algn="ctr">
              <a:lnSpc>
                <a:spcPct val="90000"/>
              </a:lnSpc>
              <a:spcBef>
                <a:spcPts val="2400"/>
              </a:spcBef>
              <a:spcAft>
                <a:spcPts val="0"/>
              </a:spcAft>
              <a:buClr>
                <a:schemeClr val="dk1"/>
              </a:buClr>
              <a:buSzPts val="7680"/>
              <a:buNone/>
              <a:defRPr sz="7680"/>
            </a:lvl5pPr>
            <a:lvl6pPr lvl="5" algn="ctr">
              <a:lnSpc>
                <a:spcPct val="90000"/>
              </a:lnSpc>
              <a:spcBef>
                <a:spcPts val="2400"/>
              </a:spcBef>
              <a:spcAft>
                <a:spcPts val="0"/>
              </a:spcAft>
              <a:buClr>
                <a:schemeClr val="dk1"/>
              </a:buClr>
              <a:buSzPts val="7680"/>
              <a:buNone/>
              <a:defRPr sz="7680"/>
            </a:lvl6pPr>
            <a:lvl7pPr lvl="6" algn="ctr">
              <a:lnSpc>
                <a:spcPct val="90000"/>
              </a:lnSpc>
              <a:spcBef>
                <a:spcPts val="2400"/>
              </a:spcBef>
              <a:spcAft>
                <a:spcPts val="0"/>
              </a:spcAft>
              <a:buClr>
                <a:schemeClr val="dk1"/>
              </a:buClr>
              <a:buSzPts val="7680"/>
              <a:buNone/>
              <a:defRPr sz="7680"/>
            </a:lvl7pPr>
            <a:lvl8pPr lvl="7" algn="ctr">
              <a:lnSpc>
                <a:spcPct val="90000"/>
              </a:lnSpc>
              <a:spcBef>
                <a:spcPts val="2400"/>
              </a:spcBef>
              <a:spcAft>
                <a:spcPts val="0"/>
              </a:spcAft>
              <a:buClr>
                <a:schemeClr val="dk1"/>
              </a:buClr>
              <a:buSzPts val="7680"/>
              <a:buNone/>
              <a:defRPr sz="7680"/>
            </a:lvl8pPr>
            <a:lvl9pPr lvl="8" algn="ctr">
              <a:lnSpc>
                <a:spcPct val="90000"/>
              </a:lnSpc>
              <a:spcBef>
                <a:spcPts val="2400"/>
              </a:spcBef>
              <a:spcAft>
                <a:spcPts val="0"/>
              </a:spcAft>
              <a:buClr>
                <a:schemeClr val="dk1"/>
              </a:buClr>
              <a:buSzPts val="7680"/>
              <a:buNone/>
              <a:defRPr sz="7680"/>
            </a:lvl9pPr>
          </a:lstStyle>
          <a:p>
            <a:endParaRPr/>
          </a:p>
        </p:txBody>
      </p:sp>
      <p:sp>
        <p:nvSpPr>
          <p:cNvPr id="18" name="Google Shape;18;p3"/>
          <p:cNvSpPr txBox="1">
            <a:spLocks noGrp="1"/>
          </p:cNvSpPr>
          <p:nvPr>
            <p:ph type="dt" idx="10"/>
          </p:nvPr>
        </p:nvSpPr>
        <p:spPr>
          <a:xfrm>
            <a:off x="3394710" y="30510487"/>
            <a:ext cx="1110996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16356330" y="30510487"/>
            <a:ext cx="1666494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34872930" y="30510487"/>
            <a:ext cx="1110996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3394710" y="1752607"/>
            <a:ext cx="42588180" cy="6362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2"/>
          <p:cNvSpPr txBox="1">
            <a:spLocks noGrp="1"/>
          </p:cNvSpPr>
          <p:nvPr>
            <p:ph type="body" idx="1"/>
          </p:nvPr>
        </p:nvSpPr>
        <p:spPr>
          <a:xfrm rot="5400000">
            <a:off x="14245589" y="-2087879"/>
            <a:ext cx="20886422" cy="4258818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4800"/>
              </a:spcBef>
              <a:spcAft>
                <a:spcPts val="0"/>
              </a:spcAft>
              <a:buClr>
                <a:schemeClr val="dk1"/>
              </a:buClr>
              <a:buSzPts val="1800"/>
              <a:buChar char="•"/>
              <a:defRPr/>
            </a:lvl1pPr>
            <a:lvl2pPr marL="914400" lvl="1" indent="-342900" algn="l">
              <a:lnSpc>
                <a:spcPct val="90000"/>
              </a:lnSpc>
              <a:spcBef>
                <a:spcPts val="2400"/>
              </a:spcBef>
              <a:spcAft>
                <a:spcPts val="0"/>
              </a:spcAft>
              <a:buClr>
                <a:schemeClr val="dk1"/>
              </a:buClr>
              <a:buSzPts val="1800"/>
              <a:buChar char="•"/>
              <a:defRPr/>
            </a:lvl2pPr>
            <a:lvl3pPr marL="1371600" lvl="2" indent="-342900" algn="l">
              <a:lnSpc>
                <a:spcPct val="90000"/>
              </a:lnSpc>
              <a:spcBef>
                <a:spcPts val="2400"/>
              </a:spcBef>
              <a:spcAft>
                <a:spcPts val="0"/>
              </a:spcAft>
              <a:buClr>
                <a:schemeClr val="dk1"/>
              </a:buClr>
              <a:buSzPts val="1800"/>
              <a:buChar char="•"/>
              <a:defRPr/>
            </a:lvl3pPr>
            <a:lvl4pPr marL="1828800" lvl="3" indent="-342900" algn="l">
              <a:lnSpc>
                <a:spcPct val="90000"/>
              </a:lnSpc>
              <a:spcBef>
                <a:spcPts val="2400"/>
              </a:spcBef>
              <a:spcAft>
                <a:spcPts val="0"/>
              </a:spcAft>
              <a:buClr>
                <a:schemeClr val="dk1"/>
              </a:buClr>
              <a:buSzPts val="1800"/>
              <a:buChar char="•"/>
              <a:defRPr/>
            </a:lvl4pPr>
            <a:lvl5pPr marL="2286000" lvl="4" indent="-342900" algn="l">
              <a:lnSpc>
                <a:spcPct val="90000"/>
              </a:lnSpc>
              <a:spcBef>
                <a:spcPts val="2400"/>
              </a:spcBef>
              <a:spcAft>
                <a:spcPts val="0"/>
              </a:spcAft>
              <a:buClr>
                <a:schemeClr val="dk1"/>
              </a:buClr>
              <a:buSzPts val="1800"/>
              <a:buChar char="•"/>
              <a:defRPr/>
            </a:lvl5pPr>
            <a:lvl6pPr marL="2743200" lvl="5" indent="-342900" algn="l">
              <a:lnSpc>
                <a:spcPct val="90000"/>
              </a:lnSpc>
              <a:spcBef>
                <a:spcPts val="2400"/>
              </a:spcBef>
              <a:spcAft>
                <a:spcPts val="0"/>
              </a:spcAft>
              <a:buClr>
                <a:schemeClr val="dk1"/>
              </a:buClr>
              <a:buSzPts val="1800"/>
              <a:buChar char="•"/>
              <a:defRPr/>
            </a:lvl6pPr>
            <a:lvl7pPr marL="3200400" lvl="6" indent="-342900" algn="l">
              <a:lnSpc>
                <a:spcPct val="90000"/>
              </a:lnSpc>
              <a:spcBef>
                <a:spcPts val="2400"/>
              </a:spcBef>
              <a:spcAft>
                <a:spcPts val="0"/>
              </a:spcAft>
              <a:buClr>
                <a:schemeClr val="dk1"/>
              </a:buClr>
              <a:buSzPts val="1800"/>
              <a:buChar char="•"/>
              <a:defRPr/>
            </a:lvl7pPr>
            <a:lvl8pPr marL="3657600" lvl="7" indent="-342900" algn="l">
              <a:lnSpc>
                <a:spcPct val="90000"/>
              </a:lnSpc>
              <a:spcBef>
                <a:spcPts val="2400"/>
              </a:spcBef>
              <a:spcAft>
                <a:spcPts val="0"/>
              </a:spcAft>
              <a:buClr>
                <a:schemeClr val="dk1"/>
              </a:buClr>
              <a:buSzPts val="1800"/>
              <a:buChar char="•"/>
              <a:defRPr/>
            </a:lvl8pPr>
            <a:lvl9pPr marL="4114800" lvl="8" indent="-342900" algn="l">
              <a:lnSpc>
                <a:spcPct val="90000"/>
              </a:lnSpc>
              <a:spcBef>
                <a:spcPts val="2400"/>
              </a:spcBef>
              <a:spcAft>
                <a:spcPts val="0"/>
              </a:spcAft>
              <a:buClr>
                <a:schemeClr val="dk1"/>
              </a:buClr>
              <a:buSzPts val="1800"/>
              <a:buChar char="•"/>
              <a:defRPr/>
            </a:lvl9pPr>
          </a:lstStyle>
          <a:p>
            <a:endParaRPr/>
          </a:p>
        </p:txBody>
      </p:sp>
      <p:sp>
        <p:nvSpPr>
          <p:cNvPr id="75" name="Google Shape;75;p12"/>
          <p:cNvSpPr txBox="1">
            <a:spLocks noGrp="1"/>
          </p:cNvSpPr>
          <p:nvPr>
            <p:ph type="dt" idx="10"/>
          </p:nvPr>
        </p:nvSpPr>
        <p:spPr>
          <a:xfrm>
            <a:off x="3394710" y="30510487"/>
            <a:ext cx="1110996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2"/>
          <p:cNvSpPr txBox="1">
            <a:spLocks noGrp="1"/>
          </p:cNvSpPr>
          <p:nvPr>
            <p:ph type="ftr" idx="11"/>
          </p:nvPr>
        </p:nvSpPr>
        <p:spPr>
          <a:xfrm>
            <a:off x="16356330" y="30510487"/>
            <a:ext cx="1666494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34872930" y="30510487"/>
            <a:ext cx="1110996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rot="5400000">
            <a:off x="26710960" y="10377488"/>
            <a:ext cx="27896822" cy="106470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
          <p:cNvSpPr txBox="1">
            <a:spLocks noGrp="1"/>
          </p:cNvSpPr>
          <p:nvPr>
            <p:ph type="body" idx="1"/>
          </p:nvPr>
        </p:nvSpPr>
        <p:spPr>
          <a:xfrm rot="5400000">
            <a:off x="5108260" y="39053"/>
            <a:ext cx="27896822" cy="3132391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4800"/>
              </a:spcBef>
              <a:spcAft>
                <a:spcPts val="0"/>
              </a:spcAft>
              <a:buClr>
                <a:schemeClr val="dk1"/>
              </a:buClr>
              <a:buSzPts val="1800"/>
              <a:buChar char="•"/>
              <a:defRPr/>
            </a:lvl1pPr>
            <a:lvl2pPr marL="914400" lvl="1" indent="-342900" algn="l">
              <a:lnSpc>
                <a:spcPct val="90000"/>
              </a:lnSpc>
              <a:spcBef>
                <a:spcPts val="2400"/>
              </a:spcBef>
              <a:spcAft>
                <a:spcPts val="0"/>
              </a:spcAft>
              <a:buClr>
                <a:schemeClr val="dk1"/>
              </a:buClr>
              <a:buSzPts val="1800"/>
              <a:buChar char="•"/>
              <a:defRPr/>
            </a:lvl2pPr>
            <a:lvl3pPr marL="1371600" lvl="2" indent="-342900" algn="l">
              <a:lnSpc>
                <a:spcPct val="90000"/>
              </a:lnSpc>
              <a:spcBef>
                <a:spcPts val="2400"/>
              </a:spcBef>
              <a:spcAft>
                <a:spcPts val="0"/>
              </a:spcAft>
              <a:buClr>
                <a:schemeClr val="dk1"/>
              </a:buClr>
              <a:buSzPts val="1800"/>
              <a:buChar char="•"/>
              <a:defRPr/>
            </a:lvl3pPr>
            <a:lvl4pPr marL="1828800" lvl="3" indent="-342900" algn="l">
              <a:lnSpc>
                <a:spcPct val="90000"/>
              </a:lnSpc>
              <a:spcBef>
                <a:spcPts val="2400"/>
              </a:spcBef>
              <a:spcAft>
                <a:spcPts val="0"/>
              </a:spcAft>
              <a:buClr>
                <a:schemeClr val="dk1"/>
              </a:buClr>
              <a:buSzPts val="1800"/>
              <a:buChar char="•"/>
              <a:defRPr/>
            </a:lvl4pPr>
            <a:lvl5pPr marL="2286000" lvl="4" indent="-342900" algn="l">
              <a:lnSpc>
                <a:spcPct val="90000"/>
              </a:lnSpc>
              <a:spcBef>
                <a:spcPts val="2400"/>
              </a:spcBef>
              <a:spcAft>
                <a:spcPts val="0"/>
              </a:spcAft>
              <a:buClr>
                <a:schemeClr val="dk1"/>
              </a:buClr>
              <a:buSzPts val="1800"/>
              <a:buChar char="•"/>
              <a:defRPr/>
            </a:lvl5pPr>
            <a:lvl6pPr marL="2743200" lvl="5" indent="-342900" algn="l">
              <a:lnSpc>
                <a:spcPct val="90000"/>
              </a:lnSpc>
              <a:spcBef>
                <a:spcPts val="2400"/>
              </a:spcBef>
              <a:spcAft>
                <a:spcPts val="0"/>
              </a:spcAft>
              <a:buClr>
                <a:schemeClr val="dk1"/>
              </a:buClr>
              <a:buSzPts val="1800"/>
              <a:buChar char="•"/>
              <a:defRPr/>
            </a:lvl6pPr>
            <a:lvl7pPr marL="3200400" lvl="6" indent="-342900" algn="l">
              <a:lnSpc>
                <a:spcPct val="90000"/>
              </a:lnSpc>
              <a:spcBef>
                <a:spcPts val="2400"/>
              </a:spcBef>
              <a:spcAft>
                <a:spcPts val="0"/>
              </a:spcAft>
              <a:buClr>
                <a:schemeClr val="dk1"/>
              </a:buClr>
              <a:buSzPts val="1800"/>
              <a:buChar char="•"/>
              <a:defRPr/>
            </a:lvl7pPr>
            <a:lvl8pPr marL="3657600" lvl="7" indent="-342900" algn="l">
              <a:lnSpc>
                <a:spcPct val="90000"/>
              </a:lnSpc>
              <a:spcBef>
                <a:spcPts val="2400"/>
              </a:spcBef>
              <a:spcAft>
                <a:spcPts val="0"/>
              </a:spcAft>
              <a:buClr>
                <a:schemeClr val="dk1"/>
              </a:buClr>
              <a:buSzPts val="1800"/>
              <a:buChar char="•"/>
              <a:defRPr/>
            </a:lvl8pPr>
            <a:lvl9pPr marL="4114800" lvl="8" indent="-342900" algn="l">
              <a:lnSpc>
                <a:spcPct val="90000"/>
              </a:lnSpc>
              <a:spcBef>
                <a:spcPts val="2400"/>
              </a:spcBef>
              <a:spcAft>
                <a:spcPts val="0"/>
              </a:spcAft>
              <a:buClr>
                <a:schemeClr val="dk1"/>
              </a:buClr>
              <a:buSzPts val="1800"/>
              <a:buChar char="•"/>
              <a:defRPr/>
            </a:lvl9pPr>
          </a:lstStyle>
          <a:p>
            <a:endParaRPr/>
          </a:p>
        </p:txBody>
      </p:sp>
      <p:sp>
        <p:nvSpPr>
          <p:cNvPr id="81" name="Google Shape;81;p13"/>
          <p:cNvSpPr txBox="1">
            <a:spLocks noGrp="1"/>
          </p:cNvSpPr>
          <p:nvPr>
            <p:ph type="dt" idx="10"/>
          </p:nvPr>
        </p:nvSpPr>
        <p:spPr>
          <a:xfrm>
            <a:off x="3394710" y="30510487"/>
            <a:ext cx="1110996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3"/>
          <p:cNvSpPr txBox="1">
            <a:spLocks noGrp="1"/>
          </p:cNvSpPr>
          <p:nvPr>
            <p:ph type="ftr" idx="11"/>
          </p:nvPr>
        </p:nvSpPr>
        <p:spPr>
          <a:xfrm>
            <a:off x="16356330" y="30510487"/>
            <a:ext cx="1666494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
          <p:cNvSpPr txBox="1">
            <a:spLocks noGrp="1"/>
          </p:cNvSpPr>
          <p:nvPr>
            <p:ph type="sldNum" idx="12"/>
          </p:nvPr>
        </p:nvSpPr>
        <p:spPr>
          <a:xfrm>
            <a:off x="34872930" y="30510487"/>
            <a:ext cx="1110996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394710" y="1752607"/>
            <a:ext cx="42588180" cy="6362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3394710" y="8763000"/>
            <a:ext cx="42588180" cy="2088642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4800"/>
              </a:spcBef>
              <a:spcAft>
                <a:spcPts val="0"/>
              </a:spcAft>
              <a:buClr>
                <a:schemeClr val="dk1"/>
              </a:buClr>
              <a:buSzPts val="1800"/>
              <a:buChar char="•"/>
              <a:defRPr/>
            </a:lvl1pPr>
            <a:lvl2pPr marL="914400" lvl="1" indent="-342900" algn="l">
              <a:lnSpc>
                <a:spcPct val="90000"/>
              </a:lnSpc>
              <a:spcBef>
                <a:spcPts val="2400"/>
              </a:spcBef>
              <a:spcAft>
                <a:spcPts val="0"/>
              </a:spcAft>
              <a:buClr>
                <a:schemeClr val="dk1"/>
              </a:buClr>
              <a:buSzPts val="1800"/>
              <a:buChar char="•"/>
              <a:defRPr/>
            </a:lvl2pPr>
            <a:lvl3pPr marL="1371600" lvl="2" indent="-342900" algn="l">
              <a:lnSpc>
                <a:spcPct val="90000"/>
              </a:lnSpc>
              <a:spcBef>
                <a:spcPts val="2400"/>
              </a:spcBef>
              <a:spcAft>
                <a:spcPts val="0"/>
              </a:spcAft>
              <a:buClr>
                <a:schemeClr val="dk1"/>
              </a:buClr>
              <a:buSzPts val="1800"/>
              <a:buChar char="•"/>
              <a:defRPr/>
            </a:lvl3pPr>
            <a:lvl4pPr marL="1828800" lvl="3" indent="-342900" algn="l">
              <a:lnSpc>
                <a:spcPct val="90000"/>
              </a:lnSpc>
              <a:spcBef>
                <a:spcPts val="2400"/>
              </a:spcBef>
              <a:spcAft>
                <a:spcPts val="0"/>
              </a:spcAft>
              <a:buClr>
                <a:schemeClr val="dk1"/>
              </a:buClr>
              <a:buSzPts val="1800"/>
              <a:buChar char="•"/>
              <a:defRPr/>
            </a:lvl4pPr>
            <a:lvl5pPr marL="2286000" lvl="4" indent="-342900" algn="l">
              <a:lnSpc>
                <a:spcPct val="90000"/>
              </a:lnSpc>
              <a:spcBef>
                <a:spcPts val="2400"/>
              </a:spcBef>
              <a:spcAft>
                <a:spcPts val="0"/>
              </a:spcAft>
              <a:buClr>
                <a:schemeClr val="dk1"/>
              </a:buClr>
              <a:buSzPts val="1800"/>
              <a:buChar char="•"/>
              <a:defRPr/>
            </a:lvl5pPr>
            <a:lvl6pPr marL="2743200" lvl="5" indent="-342900" algn="l">
              <a:lnSpc>
                <a:spcPct val="90000"/>
              </a:lnSpc>
              <a:spcBef>
                <a:spcPts val="2400"/>
              </a:spcBef>
              <a:spcAft>
                <a:spcPts val="0"/>
              </a:spcAft>
              <a:buClr>
                <a:schemeClr val="dk1"/>
              </a:buClr>
              <a:buSzPts val="1800"/>
              <a:buChar char="•"/>
              <a:defRPr/>
            </a:lvl6pPr>
            <a:lvl7pPr marL="3200400" lvl="6" indent="-342900" algn="l">
              <a:lnSpc>
                <a:spcPct val="90000"/>
              </a:lnSpc>
              <a:spcBef>
                <a:spcPts val="2400"/>
              </a:spcBef>
              <a:spcAft>
                <a:spcPts val="0"/>
              </a:spcAft>
              <a:buClr>
                <a:schemeClr val="dk1"/>
              </a:buClr>
              <a:buSzPts val="1800"/>
              <a:buChar char="•"/>
              <a:defRPr/>
            </a:lvl7pPr>
            <a:lvl8pPr marL="3657600" lvl="7" indent="-342900" algn="l">
              <a:lnSpc>
                <a:spcPct val="90000"/>
              </a:lnSpc>
              <a:spcBef>
                <a:spcPts val="2400"/>
              </a:spcBef>
              <a:spcAft>
                <a:spcPts val="0"/>
              </a:spcAft>
              <a:buClr>
                <a:schemeClr val="dk1"/>
              </a:buClr>
              <a:buSzPts val="1800"/>
              <a:buChar char="•"/>
              <a:defRPr/>
            </a:lvl8pPr>
            <a:lvl9pPr marL="4114800" lvl="8" indent="-342900" algn="l">
              <a:lnSpc>
                <a:spcPct val="90000"/>
              </a:lnSpc>
              <a:spcBef>
                <a:spcPts val="24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3394710" y="30510487"/>
            <a:ext cx="1110996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6356330" y="30510487"/>
            <a:ext cx="1666494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4872930" y="30510487"/>
            <a:ext cx="1110996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368995" y="8206749"/>
            <a:ext cx="42588180" cy="136931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8800"/>
              <a:buFont typeface="Calibri"/>
              <a:buNone/>
              <a:defRPr sz="28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368995" y="22029429"/>
            <a:ext cx="42588180" cy="720089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800"/>
              </a:spcBef>
              <a:spcAft>
                <a:spcPts val="0"/>
              </a:spcAft>
              <a:buClr>
                <a:schemeClr val="dk1"/>
              </a:buClr>
              <a:buSzPts val="11520"/>
              <a:buNone/>
              <a:defRPr sz="11520">
                <a:solidFill>
                  <a:schemeClr val="dk1"/>
                </a:solidFill>
              </a:defRPr>
            </a:lvl1pPr>
            <a:lvl2pPr marL="914400" lvl="1" indent="-228600" algn="l">
              <a:lnSpc>
                <a:spcPct val="90000"/>
              </a:lnSpc>
              <a:spcBef>
                <a:spcPts val="2400"/>
              </a:spcBef>
              <a:spcAft>
                <a:spcPts val="0"/>
              </a:spcAft>
              <a:buClr>
                <a:srgbClr val="888888"/>
              </a:buClr>
              <a:buSzPts val="9600"/>
              <a:buNone/>
              <a:defRPr sz="9600">
                <a:solidFill>
                  <a:srgbClr val="888888"/>
                </a:solidFill>
              </a:defRPr>
            </a:lvl2pPr>
            <a:lvl3pPr marL="1371600" lvl="2" indent="-228600" algn="l">
              <a:lnSpc>
                <a:spcPct val="90000"/>
              </a:lnSpc>
              <a:spcBef>
                <a:spcPts val="2400"/>
              </a:spcBef>
              <a:spcAft>
                <a:spcPts val="0"/>
              </a:spcAft>
              <a:buClr>
                <a:srgbClr val="888888"/>
              </a:buClr>
              <a:buSzPts val="8640"/>
              <a:buNone/>
              <a:defRPr sz="8640">
                <a:solidFill>
                  <a:srgbClr val="888888"/>
                </a:solidFill>
              </a:defRPr>
            </a:lvl3pPr>
            <a:lvl4pPr marL="1828800" lvl="3" indent="-228600" algn="l">
              <a:lnSpc>
                <a:spcPct val="90000"/>
              </a:lnSpc>
              <a:spcBef>
                <a:spcPts val="2400"/>
              </a:spcBef>
              <a:spcAft>
                <a:spcPts val="0"/>
              </a:spcAft>
              <a:buClr>
                <a:srgbClr val="888888"/>
              </a:buClr>
              <a:buSzPts val="7680"/>
              <a:buNone/>
              <a:defRPr sz="7680">
                <a:solidFill>
                  <a:srgbClr val="888888"/>
                </a:solidFill>
              </a:defRPr>
            </a:lvl4pPr>
            <a:lvl5pPr marL="2286000" lvl="4" indent="-228600" algn="l">
              <a:lnSpc>
                <a:spcPct val="90000"/>
              </a:lnSpc>
              <a:spcBef>
                <a:spcPts val="2400"/>
              </a:spcBef>
              <a:spcAft>
                <a:spcPts val="0"/>
              </a:spcAft>
              <a:buClr>
                <a:srgbClr val="888888"/>
              </a:buClr>
              <a:buSzPts val="7680"/>
              <a:buNone/>
              <a:defRPr sz="7680">
                <a:solidFill>
                  <a:srgbClr val="888888"/>
                </a:solidFill>
              </a:defRPr>
            </a:lvl5pPr>
            <a:lvl6pPr marL="2743200" lvl="5" indent="-228600" algn="l">
              <a:lnSpc>
                <a:spcPct val="90000"/>
              </a:lnSpc>
              <a:spcBef>
                <a:spcPts val="2400"/>
              </a:spcBef>
              <a:spcAft>
                <a:spcPts val="0"/>
              </a:spcAft>
              <a:buClr>
                <a:srgbClr val="888888"/>
              </a:buClr>
              <a:buSzPts val="7680"/>
              <a:buNone/>
              <a:defRPr sz="7680">
                <a:solidFill>
                  <a:srgbClr val="888888"/>
                </a:solidFill>
              </a:defRPr>
            </a:lvl6pPr>
            <a:lvl7pPr marL="3200400" lvl="6" indent="-228600" algn="l">
              <a:lnSpc>
                <a:spcPct val="90000"/>
              </a:lnSpc>
              <a:spcBef>
                <a:spcPts val="2400"/>
              </a:spcBef>
              <a:spcAft>
                <a:spcPts val="0"/>
              </a:spcAft>
              <a:buClr>
                <a:srgbClr val="888888"/>
              </a:buClr>
              <a:buSzPts val="7680"/>
              <a:buNone/>
              <a:defRPr sz="7680">
                <a:solidFill>
                  <a:srgbClr val="888888"/>
                </a:solidFill>
              </a:defRPr>
            </a:lvl7pPr>
            <a:lvl8pPr marL="3657600" lvl="7" indent="-228600" algn="l">
              <a:lnSpc>
                <a:spcPct val="90000"/>
              </a:lnSpc>
              <a:spcBef>
                <a:spcPts val="2400"/>
              </a:spcBef>
              <a:spcAft>
                <a:spcPts val="0"/>
              </a:spcAft>
              <a:buClr>
                <a:srgbClr val="888888"/>
              </a:buClr>
              <a:buSzPts val="7680"/>
              <a:buNone/>
              <a:defRPr sz="7680">
                <a:solidFill>
                  <a:srgbClr val="888888"/>
                </a:solidFill>
              </a:defRPr>
            </a:lvl8pPr>
            <a:lvl9pPr marL="4114800" lvl="8" indent="-228600" algn="l">
              <a:lnSpc>
                <a:spcPct val="90000"/>
              </a:lnSpc>
              <a:spcBef>
                <a:spcPts val="2400"/>
              </a:spcBef>
              <a:spcAft>
                <a:spcPts val="0"/>
              </a:spcAft>
              <a:buClr>
                <a:srgbClr val="888888"/>
              </a:buClr>
              <a:buSzPts val="7680"/>
              <a:buNone/>
              <a:defRPr sz="7680">
                <a:solidFill>
                  <a:srgbClr val="888888"/>
                </a:solidFill>
              </a:defRPr>
            </a:lvl9pPr>
          </a:lstStyle>
          <a:p>
            <a:endParaRPr/>
          </a:p>
        </p:txBody>
      </p:sp>
      <p:sp>
        <p:nvSpPr>
          <p:cNvPr id="30" name="Google Shape;30;p5"/>
          <p:cNvSpPr txBox="1">
            <a:spLocks noGrp="1"/>
          </p:cNvSpPr>
          <p:nvPr>
            <p:ph type="dt" idx="10"/>
          </p:nvPr>
        </p:nvSpPr>
        <p:spPr>
          <a:xfrm>
            <a:off x="3394710" y="30510487"/>
            <a:ext cx="1110996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6356330" y="30510487"/>
            <a:ext cx="1666494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4872930" y="30510487"/>
            <a:ext cx="1110996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3394710" y="1752607"/>
            <a:ext cx="42588180" cy="6362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3394710" y="8763000"/>
            <a:ext cx="20985480" cy="2088642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4800"/>
              </a:spcBef>
              <a:spcAft>
                <a:spcPts val="0"/>
              </a:spcAft>
              <a:buClr>
                <a:schemeClr val="dk1"/>
              </a:buClr>
              <a:buSzPts val="1800"/>
              <a:buChar char="•"/>
              <a:defRPr/>
            </a:lvl1pPr>
            <a:lvl2pPr marL="914400" lvl="1" indent="-342900" algn="l">
              <a:lnSpc>
                <a:spcPct val="90000"/>
              </a:lnSpc>
              <a:spcBef>
                <a:spcPts val="2400"/>
              </a:spcBef>
              <a:spcAft>
                <a:spcPts val="0"/>
              </a:spcAft>
              <a:buClr>
                <a:schemeClr val="dk1"/>
              </a:buClr>
              <a:buSzPts val="1800"/>
              <a:buChar char="•"/>
              <a:defRPr/>
            </a:lvl2pPr>
            <a:lvl3pPr marL="1371600" lvl="2" indent="-342900" algn="l">
              <a:lnSpc>
                <a:spcPct val="90000"/>
              </a:lnSpc>
              <a:spcBef>
                <a:spcPts val="2400"/>
              </a:spcBef>
              <a:spcAft>
                <a:spcPts val="0"/>
              </a:spcAft>
              <a:buClr>
                <a:schemeClr val="dk1"/>
              </a:buClr>
              <a:buSzPts val="1800"/>
              <a:buChar char="•"/>
              <a:defRPr/>
            </a:lvl3pPr>
            <a:lvl4pPr marL="1828800" lvl="3" indent="-342900" algn="l">
              <a:lnSpc>
                <a:spcPct val="90000"/>
              </a:lnSpc>
              <a:spcBef>
                <a:spcPts val="2400"/>
              </a:spcBef>
              <a:spcAft>
                <a:spcPts val="0"/>
              </a:spcAft>
              <a:buClr>
                <a:schemeClr val="dk1"/>
              </a:buClr>
              <a:buSzPts val="1800"/>
              <a:buChar char="•"/>
              <a:defRPr/>
            </a:lvl4pPr>
            <a:lvl5pPr marL="2286000" lvl="4" indent="-342900" algn="l">
              <a:lnSpc>
                <a:spcPct val="90000"/>
              </a:lnSpc>
              <a:spcBef>
                <a:spcPts val="2400"/>
              </a:spcBef>
              <a:spcAft>
                <a:spcPts val="0"/>
              </a:spcAft>
              <a:buClr>
                <a:schemeClr val="dk1"/>
              </a:buClr>
              <a:buSzPts val="1800"/>
              <a:buChar char="•"/>
              <a:defRPr/>
            </a:lvl5pPr>
            <a:lvl6pPr marL="2743200" lvl="5" indent="-342900" algn="l">
              <a:lnSpc>
                <a:spcPct val="90000"/>
              </a:lnSpc>
              <a:spcBef>
                <a:spcPts val="2400"/>
              </a:spcBef>
              <a:spcAft>
                <a:spcPts val="0"/>
              </a:spcAft>
              <a:buClr>
                <a:schemeClr val="dk1"/>
              </a:buClr>
              <a:buSzPts val="1800"/>
              <a:buChar char="•"/>
              <a:defRPr/>
            </a:lvl6pPr>
            <a:lvl7pPr marL="3200400" lvl="6" indent="-342900" algn="l">
              <a:lnSpc>
                <a:spcPct val="90000"/>
              </a:lnSpc>
              <a:spcBef>
                <a:spcPts val="2400"/>
              </a:spcBef>
              <a:spcAft>
                <a:spcPts val="0"/>
              </a:spcAft>
              <a:buClr>
                <a:schemeClr val="dk1"/>
              </a:buClr>
              <a:buSzPts val="1800"/>
              <a:buChar char="•"/>
              <a:defRPr/>
            </a:lvl7pPr>
            <a:lvl8pPr marL="3657600" lvl="7" indent="-342900" algn="l">
              <a:lnSpc>
                <a:spcPct val="90000"/>
              </a:lnSpc>
              <a:spcBef>
                <a:spcPts val="2400"/>
              </a:spcBef>
              <a:spcAft>
                <a:spcPts val="0"/>
              </a:spcAft>
              <a:buClr>
                <a:schemeClr val="dk1"/>
              </a:buClr>
              <a:buSzPts val="1800"/>
              <a:buChar char="•"/>
              <a:defRPr/>
            </a:lvl8pPr>
            <a:lvl9pPr marL="4114800" lvl="8" indent="-342900" algn="l">
              <a:lnSpc>
                <a:spcPct val="90000"/>
              </a:lnSpc>
              <a:spcBef>
                <a:spcPts val="24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24997410" y="8763000"/>
            <a:ext cx="20985480" cy="2088642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4800"/>
              </a:spcBef>
              <a:spcAft>
                <a:spcPts val="0"/>
              </a:spcAft>
              <a:buClr>
                <a:schemeClr val="dk1"/>
              </a:buClr>
              <a:buSzPts val="1800"/>
              <a:buChar char="•"/>
              <a:defRPr/>
            </a:lvl1pPr>
            <a:lvl2pPr marL="914400" lvl="1" indent="-342900" algn="l">
              <a:lnSpc>
                <a:spcPct val="90000"/>
              </a:lnSpc>
              <a:spcBef>
                <a:spcPts val="2400"/>
              </a:spcBef>
              <a:spcAft>
                <a:spcPts val="0"/>
              </a:spcAft>
              <a:buClr>
                <a:schemeClr val="dk1"/>
              </a:buClr>
              <a:buSzPts val="1800"/>
              <a:buChar char="•"/>
              <a:defRPr/>
            </a:lvl2pPr>
            <a:lvl3pPr marL="1371600" lvl="2" indent="-342900" algn="l">
              <a:lnSpc>
                <a:spcPct val="90000"/>
              </a:lnSpc>
              <a:spcBef>
                <a:spcPts val="2400"/>
              </a:spcBef>
              <a:spcAft>
                <a:spcPts val="0"/>
              </a:spcAft>
              <a:buClr>
                <a:schemeClr val="dk1"/>
              </a:buClr>
              <a:buSzPts val="1800"/>
              <a:buChar char="•"/>
              <a:defRPr/>
            </a:lvl3pPr>
            <a:lvl4pPr marL="1828800" lvl="3" indent="-342900" algn="l">
              <a:lnSpc>
                <a:spcPct val="90000"/>
              </a:lnSpc>
              <a:spcBef>
                <a:spcPts val="2400"/>
              </a:spcBef>
              <a:spcAft>
                <a:spcPts val="0"/>
              </a:spcAft>
              <a:buClr>
                <a:schemeClr val="dk1"/>
              </a:buClr>
              <a:buSzPts val="1800"/>
              <a:buChar char="•"/>
              <a:defRPr/>
            </a:lvl4pPr>
            <a:lvl5pPr marL="2286000" lvl="4" indent="-342900" algn="l">
              <a:lnSpc>
                <a:spcPct val="90000"/>
              </a:lnSpc>
              <a:spcBef>
                <a:spcPts val="2400"/>
              </a:spcBef>
              <a:spcAft>
                <a:spcPts val="0"/>
              </a:spcAft>
              <a:buClr>
                <a:schemeClr val="dk1"/>
              </a:buClr>
              <a:buSzPts val="1800"/>
              <a:buChar char="•"/>
              <a:defRPr/>
            </a:lvl5pPr>
            <a:lvl6pPr marL="2743200" lvl="5" indent="-342900" algn="l">
              <a:lnSpc>
                <a:spcPct val="90000"/>
              </a:lnSpc>
              <a:spcBef>
                <a:spcPts val="2400"/>
              </a:spcBef>
              <a:spcAft>
                <a:spcPts val="0"/>
              </a:spcAft>
              <a:buClr>
                <a:schemeClr val="dk1"/>
              </a:buClr>
              <a:buSzPts val="1800"/>
              <a:buChar char="•"/>
              <a:defRPr/>
            </a:lvl6pPr>
            <a:lvl7pPr marL="3200400" lvl="6" indent="-342900" algn="l">
              <a:lnSpc>
                <a:spcPct val="90000"/>
              </a:lnSpc>
              <a:spcBef>
                <a:spcPts val="2400"/>
              </a:spcBef>
              <a:spcAft>
                <a:spcPts val="0"/>
              </a:spcAft>
              <a:buClr>
                <a:schemeClr val="dk1"/>
              </a:buClr>
              <a:buSzPts val="1800"/>
              <a:buChar char="•"/>
              <a:defRPr/>
            </a:lvl7pPr>
            <a:lvl8pPr marL="3657600" lvl="7" indent="-342900" algn="l">
              <a:lnSpc>
                <a:spcPct val="90000"/>
              </a:lnSpc>
              <a:spcBef>
                <a:spcPts val="2400"/>
              </a:spcBef>
              <a:spcAft>
                <a:spcPts val="0"/>
              </a:spcAft>
              <a:buClr>
                <a:schemeClr val="dk1"/>
              </a:buClr>
              <a:buSzPts val="1800"/>
              <a:buChar char="•"/>
              <a:defRPr/>
            </a:lvl8pPr>
            <a:lvl9pPr marL="4114800" lvl="8" indent="-342900" algn="l">
              <a:lnSpc>
                <a:spcPct val="90000"/>
              </a:lnSpc>
              <a:spcBef>
                <a:spcPts val="24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3394710" y="30510487"/>
            <a:ext cx="1110996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6356330" y="30510487"/>
            <a:ext cx="1666494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4872930" y="30510487"/>
            <a:ext cx="1110996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3401141" y="1752607"/>
            <a:ext cx="42588180" cy="6362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3401147" y="8069582"/>
            <a:ext cx="20889036" cy="395477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4800"/>
              </a:spcBef>
              <a:spcAft>
                <a:spcPts val="0"/>
              </a:spcAft>
              <a:buClr>
                <a:schemeClr val="dk1"/>
              </a:buClr>
              <a:buSzPts val="11520"/>
              <a:buNone/>
              <a:defRPr sz="11520" b="1"/>
            </a:lvl1pPr>
            <a:lvl2pPr marL="914400" lvl="1" indent="-228600" algn="l">
              <a:lnSpc>
                <a:spcPct val="90000"/>
              </a:lnSpc>
              <a:spcBef>
                <a:spcPts val="2400"/>
              </a:spcBef>
              <a:spcAft>
                <a:spcPts val="0"/>
              </a:spcAft>
              <a:buClr>
                <a:schemeClr val="dk1"/>
              </a:buClr>
              <a:buSzPts val="9600"/>
              <a:buNone/>
              <a:defRPr sz="9600" b="1"/>
            </a:lvl2pPr>
            <a:lvl3pPr marL="1371600" lvl="2" indent="-228600" algn="l">
              <a:lnSpc>
                <a:spcPct val="90000"/>
              </a:lnSpc>
              <a:spcBef>
                <a:spcPts val="2400"/>
              </a:spcBef>
              <a:spcAft>
                <a:spcPts val="0"/>
              </a:spcAft>
              <a:buClr>
                <a:schemeClr val="dk1"/>
              </a:buClr>
              <a:buSzPts val="8640"/>
              <a:buNone/>
              <a:defRPr sz="8640" b="1"/>
            </a:lvl3pPr>
            <a:lvl4pPr marL="1828800" lvl="3" indent="-228600" algn="l">
              <a:lnSpc>
                <a:spcPct val="90000"/>
              </a:lnSpc>
              <a:spcBef>
                <a:spcPts val="2400"/>
              </a:spcBef>
              <a:spcAft>
                <a:spcPts val="0"/>
              </a:spcAft>
              <a:buClr>
                <a:schemeClr val="dk1"/>
              </a:buClr>
              <a:buSzPts val="7680"/>
              <a:buNone/>
              <a:defRPr sz="7680" b="1"/>
            </a:lvl4pPr>
            <a:lvl5pPr marL="2286000" lvl="4" indent="-228600" algn="l">
              <a:lnSpc>
                <a:spcPct val="90000"/>
              </a:lnSpc>
              <a:spcBef>
                <a:spcPts val="2400"/>
              </a:spcBef>
              <a:spcAft>
                <a:spcPts val="0"/>
              </a:spcAft>
              <a:buClr>
                <a:schemeClr val="dk1"/>
              </a:buClr>
              <a:buSzPts val="7680"/>
              <a:buNone/>
              <a:defRPr sz="7680" b="1"/>
            </a:lvl5pPr>
            <a:lvl6pPr marL="2743200" lvl="5" indent="-228600" algn="l">
              <a:lnSpc>
                <a:spcPct val="90000"/>
              </a:lnSpc>
              <a:spcBef>
                <a:spcPts val="2400"/>
              </a:spcBef>
              <a:spcAft>
                <a:spcPts val="0"/>
              </a:spcAft>
              <a:buClr>
                <a:schemeClr val="dk1"/>
              </a:buClr>
              <a:buSzPts val="7680"/>
              <a:buNone/>
              <a:defRPr sz="7680" b="1"/>
            </a:lvl6pPr>
            <a:lvl7pPr marL="3200400" lvl="6" indent="-228600" algn="l">
              <a:lnSpc>
                <a:spcPct val="90000"/>
              </a:lnSpc>
              <a:spcBef>
                <a:spcPts val="2400"/>
              </a:spcBef>
              <a:spcAft>
                <a:spcPts val="0"/>
              </a:spcAft>
              <a:buClr>
                <a:schemeClr val="dk1"/>
              </a:buClr>
              <a:buSzPts val="7680"/>
              <a:buNone/>
              <a:defRPr sz="7680" b="1"/>
            </a:lvl7pPr>
            <a:lvl8pPr marL="3657600" lvl="7" indent="-228600" algn="l">
              <a:lnSpc>
                <a:spcPct val="90000"/>
              </a:lnSpc>
              <a:spcBef>
                <a:spcPts val="2400"/>
              </a:spcBef>
              <a:spcAft>
                <a:spcPts val="0"/>
              </a:spcAft>
              <a:buClr>
                <a:schemeClr val="dk1"/>
              </a:buClr>
              <a:buSzPts val="7680"/>
              <a:buNone/>
              <a:defRPr sz="7680" b="1"/>
            </a:lvl8pPr>
            <a:lvl9pPr marL="4114800" lvl="8" indent="-228600" algn="l">
              <a:lnSpc>
                <a:spcPct val="90000"/>
              </a:lnSpc>
              <a:spcBef>
                <a:spcPts val="2400"/>
              </a:spcBef>
              <a:spcAft>
                <a:spcPts val="0"/>
              </a:spcAft>
              <a:buClr>
                <a:schemeClr val="dk1"/>
              </a:buClr>
              <a:buSzPts val="7680"/>
              <a:buNone/>
              <a:defRPr sz="7680" b="1"/>
            </a:lvl9pPr>
          </a:lstStyle>
          <a:p>
            <a:endParaRPr/>
          </a:p>
        </p:txBody>
      </p:sp>
      <p:sp>
        <p:nvSpPr>
          <p:cNvPr id="43" name="Google Shape;43;p7"/>
          <p:cNvSpPr txBox="1">
            <a:spLocks noGrp="1"/>
          </p:cNvSpPr>
          <p:nvPr>
            <p:ph type="body" idx="2"/>
          </p:nvPr>
        </p:nvSpPr>
        <p:spPr>
          <a:xfrm>
            <a:off x="3401147" y="12024360"/>
            <a:ext cx="20889036" cy="1768602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4800"/>
              </a:spcBef>
              <a:spcAft>
                <a:spcPts val="0"/>
              </a:spcAft>
              <a:buClr>
                <a:schemeClr val="dk1"/>
              </a:buClr>
              <a:buSzPts val="1800"/>
              <a:buChar char="•"/>
              <a:defRPr/>
            </a:lvl1pPr>
            <a:lvl2pPr marL="914400" lvl="1" indent="-342900" algn="l">
              <a:lnSpc>
                <a:spcPct val="90000"/>
              </a:lnSpc>
              <a:spcBef>
                <a:spcPts val="2400"/>
              </a:spcBef>
              <a:spcAft>
                <a:spcPts val="0"/>
              </a:spcAft>
              <a:buClr>
                <a:schemeClr val="dk1"/>
              </a:buClr>
              <a:buSzPts val="1800"/>
              <a:buChar char="•"/>
              <a:defRPr/>
            </a:lvl2pPr>
            <a:lvl3pPr marL="1371600" lvl="2" indent="-342900" algn="l">
              <a:lnSpc>
                <a:spcPct val="90000"/>
              </a:lnSpc>
              <a:spcBef>
                <a:spcPts val="2400"/>
              </a:spcBef>
              <a:spcAft>
                <a:spcPts val="0"/>
              </a:spcAft>
              <a:buClr>
                <a:schemeClr val="dk1"/>
              </a:buClr>
              <a:buSzPts val="1800"/>
              <a:buChar char="•"/>
              <a:defRPr/>
            </a:lvl3pPr>
            <a:lvl4pPr marL="1828800" lvl="3" indent="-342900" algn="l">
              <a:lnSpc>
                <a:spcPct val="90000"/>
              </a:lnSpc>
              <a:spcBef>
                <a:spcPts val="2400"/>
              </a:spcBef>
              <a:spcAft>
                <a:spcPts val="0"/>
              </a:spcAft>
              <a:buClr>
                <a:schemeClr val="dk1"/>
              </a:buClr>
              <a:buSzPts val="1800"/>
              <a:buChar char="•"/>
              <a:defRPr/>
            </a:lvl4pPr>
            <a:lvl5pPr marL="2286000" lvl="4" indent="-342900" algn="l">
              <a:lnSpc>
                <a:spcPct val="90000"/>
              </a:lnSpc>
              <a:spcBef>
                <a:spcPts val="2400"/>
              </a:spcBef>
              <a:spcAft>
                <a:spcPts val="0"/>
              </a:spcAft>
              <a:buClr>
                <a:schemeClr val="dk1"/>
              </a:buClr>
              <a:buSzPts val="1800"/>
              <a:buChar char="•"/>
              <a:defRPr/>
            </a:lvl5pPr>
            <a:lvl6pPr marL="2743200" lvl="5" indent="-342900" algn="l">
              <a:lnSpc>
                <a:spcPct val="90000"/>
              </a:lnSpc>
              <a:spcBef>
                <a:spcPts val="2400"/>
              </a:spcBef>
              <a:spcAft>
                <a:spcPts val="0"/>
              </a:spcAft>
              <a:buClr>
                <a:schemeClr val="dk1"/>
              </a:buClr>
              <a:buSzPts val="1800"/>
              <a:buChar char="•"/>
              <a:defRPr/>
            </a:lvl6pPr>
            <a:lvl7pPr marL="3200400" lvl="6" indent="-342900" algn="l">
              <a:lnSpc>
                <a:spcPct val="90000"/>
              </a:lnSpc>
              <a:spcBef>
                <a:spcPts val="2400"/>
              </a:spcBef>
              <a:spcAft>
                <a:spcPts val="0"/>
              </a:spcAft>
              <a:buClr>
                <a:schemeClr val="dk1"/>
              </a:buClr>
              <a:buSzPts val="1800"/>
              <a:buChar char="•"/>
              <a:defRPr/>
            </a:lvl7pPr>
            <a:lvl8pPr marL="3657600" lvl="7" indent="-342900" algn="l">
              <a:lnSpc>
                <a:spcPct val="90000"/>
              </a:lnSpc>
              <a:spcBef>
                <a:spcPts val="2400"/>
              </a:spcBef>
              <a:spcAft>
                <a:spcPts val="0"/>
              </a:spcAft>
              <a:buClr>
                <a:schemeClr val="dk1"/>
              </a:buClr>
              <a:buSzPts val="1800"/>
              <a:buChar char="•"/>
              <a:defRPr/>
            </a:lvl8pPr>
            <a:lvl9pPr marL="4114800" lvl="8" indent="-342900" algn="l">
              <a:lnSpc>
                <a:spcPct val="90000"/>
              </a:lnSpc>
              <a:spcBef>
                <a:spcPts val="24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24997413" y="8069582"/>
            <a:ext cx="20991911" cy="395477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4800"/>
              </a:spcBef>
              <a:spcAft>
                <a:spcPts val="0"/>
              </a:spcAft>
              <a:buClr>
                <a:schemeClr val="dk1"/>
              </a:buClr>
              <a:buSzPts val="11520"/>
              <a:buNone/>
              <a:defRPr sz="11520" b="1"/>
            </a:lvl1pPr>
            <a:lvl2pPr marL="914400" lvl="1" indent="-228600" algn="l">
              <a:lnSpc>
                <a:spcPct val="90000"/>
              </a:lnSpc>
              <a:spcBef>
                <a:spcPts val="2400"/>
              </a:spcBef>
              <a:spcAft>
                <a:spcPts val="0"/>
              </a:spcAft>
              <a:buClr>
                <a:schemeClr val="dk1"/>
              </a:buClr>
              <a:buSzPts val="9600"/>
              <a:buNone/>
              <a:defRPr sz="9600" b="1"/>
            </a:lvl2pPr>
            <a:lvl3pPr marL="1371600" lvl="2" indent="-228600" algn="l">
              <a:lnSpc>
                <a:spcPct val="90000"/>
              </a:lnSpc>
              <a:spcBef>
                <a:spcPts val="2400"/>
              </a:spcBef>
              <a:spcAft>
                <a:spcPts val="0"/>
              </a:spcAft>
              <a:buClr>
                <a:schemeClr val="dk1"/>
              </a:buClr>
              <a:buSzPts val="8640"/>
              <a:buNone/>
              <a:defRPr sz="8640" b="1"/>
            </a:lvl3pPr>
            <a:lvl4pPr marL="1828800" lvl="3" indent="-228600" algn="l">
              <a:lnSpc>
                <a:spcPct val="90000"/>
              </a:lnSpc>
              <a:spcBef>
                <a:spcPts val="2400"/>
              </a:spcBef>
              <a:spcAft>
                <a:spcPts val="0"/>
              </a:spcAft>
              <a:buClr>
                <a:schemeClr val="dk1"/>
              </a:buClr>
              <a:buSzPts val="7680"/>
              <a:buNone/>
              <a:defRPr sz="7680" b="1"/>
            </a:lvl4pPr>
            <a:lvl5pPr marL="2286000" lvl="4" indent="-228600" algn="l">
              <a:lnSpc>
                <a:spcPct val="90000"/>
              </a:lnSpc>
              <a:spcBef>
                <a:spcPts val="2400"/>
              </a:spcBef>
              <a:spcAft>
                <a:spcPts val="0"/>
              </a:spcAft>
              <a:buClr>
                <a:schemeClr val="dk1"/>
              </a:buClr>
              <a:buSzPts val="7680"/>
              <a:buNone/>
              <a:defRPr sz="7680" b="1"/>
            </a:lvl5pPr>
            <a:lvl6pPr marL="2743200" lvl="5" indent="-228600" algn="l">
              <a:lnSpc>
                <a:spcPct val="90000"/>
              </a:lnSpc>
              <a:spcBef>
                <a:spcPts val="2400"/>
              </a:spcBef>
              <a:spcAft>
                <a:spcPts val="0"/>
              </a:spcAft>
              <a:buClr>
                <a:schemeClr val="dk1"/>
              </a:buClr>
              <a:buSzPts val="7680"/>
              <a:buNone/>
              <a:defRPr sz="7680" b="1"/>
            </a:lvl6pPr>
            <a:lvl7pPr marL="3200400" lvl="6" indent="-228600" algn="l">
              <a:lnSpc>
                <a:spcPct val="90000"/>
              </a:lnSpc>
              <a:spcBef>
                <a:spcPts val="2400"/>
              </a:spcBef>
              <a:spcAft>
                <a:spcPts val="0"/>
              </a:spcAft>
              <a:buClr>
                <a:schemeClr val="dk1"/>
              </a:buClr>
              <a:buSzPts val="7680"/>
              <a:buNone/>
              <a:defRPr sz="7680" b="1"/>
            </a:lvl7pPr>
            <a:lvl8pPr marL="3657600" lvl="7" indent="-228600" algn="l">
              <a:lnSpc>
                <a:spcPct val="90000"/>
              </a:lnSpc>
              <a:spcBef>
                <a:spcPts val="2400"/>
              </a:spcBef>
              <a:spcAft>
                <a:spcPts val="0"/>
              </a:spcAft>
              <a:buClr>
                <a:schemeClr val="dk1"/>
              </a:buClr>
              <a:buSzPts val="7680"/>
              <a:buNone/>
              <a:defRPr sz="7680" b="1"/>
            </a:lvl8pPr>
            <a:lvl9pPr marL="4114800" lvl="8" indent="-228600" algn="l">
              <a:lnSpc>
                <a:spcPct val="90000"/>
              </a:lnSpc>
              <a:spcBef>
                <a:spcPts val="2400"/>
              </a:spcBef>
              <a:spcAft>
                <a:spcPts val="0"/>
              </a:spcAft>
              <a:buClr>
                <a:schemeClr val="dk1"/>
              </a:buClr>
              <a:buSzPts val="7680"/>
              <a:buNone/>
              <a:defRPr sz="7680" b="1"/>
            </a:lvl9pPr>
          </a:lstStyle>
          <a:p>
            <a:endParaRPr/>
          </a:p>
        </p:txBody>
      </p:sp>
      <p:sp>
        <p:nvSpPr>
          <p:cNvPr id="45" name="Google Shape;45;p7"/>
          <p:cNvSpPr txBox="1">
            <a:spLocks noGrp="1"/>
          </p:cNvSpPr>
          <p:nvPr>
            <p:ph type="body" idx="4"/>
          </p:nvPr>
        </p:nvSpPr>
        <p:spPr>
          <a:xfrm>
            <a:off x="24997413" y="12024360"/>
            <a:ext cx="20991911" cy="1768602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4800"/>
              </a:spcBef>
              <a:spcAft>
                <a:spcPts val="0"/>
              </a:spcAft>
              <a:buClr>
                <a:schemeClr val="dk1"/>
              </a:buClr>
              <a:buSzPts val="1800"/>
              <a:buChar char="•"/>
              <a:defRPr/>
            </a:lvl1pPr>
            <a:lvl2pPr marL="914400" lvl="1" indent="-342900" algn="l">
              <a:lnSpc>
                <a:spcPct val="90000"/>
              </a:lnSpc>
              <a:spcBef>
                <a:spcPts val="2400"/>
              </a:spcBef>
              <a:spcAft>
                <a:spcPts val="0"/>
              </a:spcAft>
              <a:buClr>
                <a:schemeClr val="dk1"/>
              </a:buClr>
              <a:buSzPts val="1800"/>
              <a:buChar char="•"/>
              <a:defRPr/>
            </a:lvl2pPr>
            <a:lvl3pPr marL="1371600" lvl="2" indent="-342900" algn="l">
              <a:lnSpc>
                <a:spcPct val="90000"/>
              </a:lnSpc>
              <a:spcBef>
                <a:spcPts val="2400"/>
              </a:spcBef>
              <a:spcAft>
                <a:spcPts val="0"/>
              </a:spcAft>
              <a:buClr>
                <a:schemeClr val="dk1"/>
              </a:buClr>
              <a:buSzPts val="1800"/>
              <a:buChar char="•"/>
              <a:defRPr/>
            </a:lvl3pPr>
            <a:lvl4pPr marL="1828800" lvl="3" indent="-342900" algn="l">
              <a:lnSpc>
                <a:spcPct val="90000"/>
              </a:lnSpc>
              <a:spcBef>
                <a:spcPts val="2400"/>
              </a:spcBef>
              <a:spcAft>
                <a:spcPts val="0"/>
              </a:spcAft>
              <a:buClr>
                <a:schemeClr val="dk1"/>
              </a:buClr>
              <a:buSzPts val="1800"/>
              <a:buChar char="•"/>
              <a:defRPr/>
            </a:lvl4pPr>
            <a:lvl5pPr marL="2286000" lvl="4" indent="-342900" algn="l">
              <a:lnSpc>
                <a:spcPct val="90000"/>
              </a:lnSpc>
              <a:spcBef>
                <a:spcPts val="2400"/>
              </a:spcBef>
              <a:spcAft>
                <a:spcPts val="0"/>
              </a:spcAft>
              <a:buClr>
                <a:schemeClr val="dk1"/>
              </a:buClr>
              <a:buSzPts val="1800"/>
              <a:buChar char="•"/>
              <a:defRPr/>
            </a:lvl5pPr>
            <a:lvl6pPr marL="2743200" lvl="5" indent="-342900" algn="l">
              <a:lnSpc>
                <a:spcPct val="90000"/>
              </a:lnSpc>
              <a:spcBef>
                <a:spcPts val="2400"/>
              </a:spcBef>
              <a:spcAft>
                <a:spcPts val="0"/>
              </a:spcAft>
              <a:buClr>
                <a:schemeClr val="dk1"/>
              </a:buClr>
              <a:buSzPts val="1800"/>
              <a:buChar char="•"/>
              <a:defRPr/>
            </a:lvl6pPr>
            <a:lvl7pPr marL="3200400" lvl="6" indent="-342900" algn="l">
              <a:lnSpc>
                <a:spcPct val="90000"/>
              </a:lnSpc>
              <a:spcBef>
                <a:spcPts val="2400"/>
              </a:spcBef>
              <a:spcAft>
                <a:spcPts val="0"/>
              </a:spcAft>
              <a:buClr>
                <a:schemeClr val="dk1"/>
              </a:buClr>
              <a:buSzPts val="1800"/>
              <a:buChar char="•"/>
              <a:defRPr/>
            </a:lvl7pPr>
            <a:lvl8pPr marL="3657600" lvl="7" indent="-342900" algn="l">
              <a:lnSpc>
                <a:spcPct val="90000"/>
              </a:lnSpc>
              <a:spcBef>
                <a:spcPts val="2400"/>
              </a:spcBef>
              <a:spcAft>
                <a:spcPts val="0"/>
              </a:spcAft>
              <a:buClr>
                <a:schemeClr val="dk1"/>
              </a:buClr>
              <a:buSzPts val="1800"/>
              <a:buChar char="•"/>
              <a:defRPr/>
            </a:lvl8pPr>
            <a:lvl9pPr marL="4114800" lvl="8" indent="-342900" algn="l">
              <a:lnSpc>
                <a:spcPct val="90000"/>
              </a:lnSpc>
              <a:spcBef>
                <a:spcPts val="24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3394710" y="30510487"/>
            <a:ext cx="1110996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6356330" y="30510487"/>
            <a:ext cx="1666494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4872930" y="30510487"/>
            <a:ext cx="1110996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3394710" y="1752607"/>
            <a:ext cx="42588180" cy="6362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3394710" y="30510487"/>
            <a:ext cx="1110996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6356330" y="30510487"/>
            <a:ext cx="1666494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4872930" y="30510487"/>
            <a:ext cx="1110996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9"/>
          <p:cNvSpPr txBox="1">
            <a:spLocks noGrp="1"/>
          </p:cNvSpPr>
          <p:nvPr>
            <p:ph type="dt" idx="10"/>
          </p:nvPr>
        </p:nvSpPr>
        <p:spPr>
          <a:xfrm>
            <a:off x="3394710" y="30510487"/>
            <a:ext cx="1110996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
          <p:cNvSpPr txBox="1">
            <a:spLocks noGrp="1"/>
          </p:cNvSpPr>
          <p:nvPr>
            <p:ph type="ftr" idx="11"/>
          </p:nvPr>
        </p:nvSpPr>
        <p:spPr>
          <a:xfrm>
            <a:off x="16356330" y="30510487"/>
            <a:ext cx="1666494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
          <p:cNvSpPr txBox="1">
            <a:spLocks noGrp="1"/>
          </p:cNvSpPr>
          <p:nvPr>
            <p:ph type="sldNum" idx="12"/>
          </p:nvPr>
        </p:nvSpPr>
        <p:spPr>
          <a:xfrm>
            <a:off x="34872930" y="30510487"/>
            <a:ext cx="1110996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3401142" y="2194560"/>
            <a:ext cx="15925561" cy="76809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5360"/>
              <a:buFont typeface="Calibri"/>
              <a:buNone/>
              <a:defRPr sz="1536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
          <p:cNvSpPr txBox="1">
            <a:spLocks noGrp="1"/>
          </p:cNvSpPr>
          <p:nvPr>
            <p:ph type="body" idx="1"/>
          </p:nvPr>
        </p:nvSpPr>
        <p:spPr>
          <a:xfrm>
            <a:off x="20991911" y="4739647"/>
            <a:ext cx="24997410" cy="23393400"/>
          </a:xfrm>
          <a:prstGeom prst="rect">
            <a:avLst/>
          </a:prstGeom>
          <a:noFill/>
          <a:ln>
            <a:noFill/>
          </a:ln>
        </p:spPr>
        <p:txBody>
          <a:bodyPr spcFirstLastPara="1" wrap="square" lIns="91425" tIns="45700" rIns="91425" bIns="45700" anchor="t" anchorCtr="0">
            <a:normAutofit/>
          </a:bodyPr>
          <a:lstStyle>
            <a:lvl1pPr marL="457200" lvl="0" indent="-1203960" algn="l">
              <a:lnSpc>
                <a:spcPct val="90000"/>
              </a:lnSpc>
              <a:spcBef>
                <a:spcPts val="4800"/>
              </a:spcBef>
              <a:spcAft>
                <a:spcPts val="0"/>
              </a:spcAft>
              <a:buClr>
                <a:schemeClr val="dk1"/>
              </a:buClr>
              <a:buSzPts val="15360"/>
              <a:buChar char="•"/>
              <a:defRPr sz="15360"/>
            </a:lvl1pPr>
            <a:lvl2pPr marL="914400" lvl="1" indent="-1082040" algn="l">
              <a:lnSpc>
                <a:spcPct val="90000"/>
              </a:lnSpc>
              <a:spcBef>
                <a:spcPts val="2400"/>
              </a:spcBef>
              <a:spcAft>
                <a:spcPts val="0"/>
              </a:spcAft>
              <a:buClr>
                <a:schemeClr val="dk1"/>
              </a:buClr>
              <a:buSzPts val="13440"/>
              <a:buChar char="•"/>
              <a:defRPr sz="13439"/>
            </a:lvl2pPr>
            <a:lvl3pPr marL="1371600" lvl="2" indent="-960120" algn="l">
              <a:lnSpc>
                <a:spcPct val="90000"/>
              </a:lnSpc>
              <a:spcBef>
                <a:spcPts val="2400"/>
              </a:spcBef>
              <a:spcAft>
                <a:spcPts val="0"/>
              </a:spcAft>
              <a:buClr>
                <a:schemeClr val="dk1"/>
              </a:buClr>
              <a:buSzPts val="11520"/>
              <a:buChar char="•"/>
              <a:defRPr sz="11520"/>
            </a:lvl3pPr>
            <a:lvl4pPr marL="1828800" lvl="3" indent="-838200" algn="l">
              <a:lnSpc>
                <a:spcPct val="90000"/>
              </a:lnSpc>
              <a:spcBef>
                <a:spcPts val="2400"/>
              </a:spcBef>
              <a:spcAft>
                <a:spcPts val="0"/>
              </a:spcAft>
              <a:buClr>
                <a:schemeClr val="dk1"/>
              </a:buClr>
              <a:buSzPts val="9600"/>
              <a:buChar char="•"/>
              <a:defRPr sz="9600"/>
            </a:lvl4pPr>
            <a:lvl5pPr marL="2286000" lvl="4" indent="-838200" algn="l">
              <a:lnSpc>
                <a:spcPct val="90000"/>
              </a:lnSpc>
              <a:spcBef>
                <a:spcPts val="2400"/>
              </a:spcBef>
              <a:spcAft>
                <a:spcPts val="0"/>
              </a:spcAft>
              <a:buClr>
                <a:schemeClr val="dk1"/>
              </a:buClr>
              <a:buSzPts val="9600"/>
              <a:buChar char="•"/>
              <a:defRPr sz="9600"/>
            </a:lvl5pPr>
            <a:lvl6pPr marL="2743200" lvl="5" indent="-838200" algn="l">
              <a:lnSpc>
                <a:spcPct val="90000"/>
              </a:lnSpc>
              <a:spcBef>
                <a:spcPts val="2400"/>
              </a:spcBef>
              <a:spcAft>
                <a:spcPts val="0"/>
              </a:spcAft>
              <a:buClr>
                <a:schemeClr val="dk1"/>
              </a:buClr>
              <a:buSzPts val="9600"/>
              <a:buChar char="•"/>
              <a:defRPr sz="9600"/>
            </a:lvl6pPr>
            <a:lvl7pPr marL="3200400" lvl="6" indent="-838200" algn="l">
              <a:lnSpc>
                <a:spcPct val="90000"/>
              </a:lnSpc>
              <a:spcBef>
                <a:spcPts val="2400"/>
              </a:spcBef>
              <a:spcAft>
                <a:spcPts val="0"/>
              </a:spcAft>
              <a:buClr>
                <a:schemeClr val="dk1"/>
              </a:buClr>
              <a:buSzPts val="9600"/>
              <a:buChar char="•"/>
              <a:defRPr sz="9600"/>
            </a:lvl7pPr>
            <a:lvl8pPr marL="3657600" lvl="7" indent="-838200" algn="l">
              <a:lnSpc>
                <a:spcPct val="90000"/>
              </a:lnSpc>
              <a:spcBef>
                <a:spcPts val="2400"/>
              </a:spcBef>
              <a:spcAft>
                <a:spcPts val="0"/>
              </a:spcAft>
              <a:buClr>
                <a:schemeClr val="dk1"/>
              </a:buClr>
              <a:buSzPts val="9600"/>
              <a:buChar char="•"/>
              <a:defRPr sz="9600"/>
            </a:lvl8pPr>
            <a:lvl9pPr marL="4114800" lvl="8" indent="-838200" algn="l">
              <a:lnSpc>
                <a:spcPct val="90000"/>
              </a:lnSpc>
              <a:spcBef>
                <a:spcPts val="2400"/>
              </a:spcBef>
              <a:spcAft>
                <a:spcPts val="0"/>
              </a:spcAft>
              <a:buClr>
                <a:schemeClr val="dk1"/>
              </a:buClr>
              <a:buSzPts val="9600"/>
              <a:buChar char="•"/>
              <a:defRPr sz="9600"/>
            </a:lvl9pPr>
          </a:lstStyle>
          <a:p>
            <a:endParaRPr/>
          </a:p>
        </p:txBody>
      </p:sp>
      <p:sp>
        <p:nvSpPr>
          <p:cNvPr id="61" name="Google Shape;61;p10"/>
          <p:cNvSpPr txBox="1">
            <a:spLocks noGrp="1"/>
          </p:cNvSpPr>
          <p:nvPr>
            <p:ph type="body" idx="2"/>
          </p:nvPr>
        </p:nvSpPr>
        <p:spPr>
          <a:xfrm>
            <a:off x="3401142" y="9875520"/>
            <a:ext cx="15925561" cy="182956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800"/>
              </a:spcBef>
              <a:spcAft>
                <a:spcPts val="0"/>
              </a:spcAft>
              <a:buClr>
                <a:schemeClr val="dk1"/>
              </a:buClr>
              <a:buSzPts val="7680"/>
              <a:buNone/>
              <a:defRPr sz="7680"/>
            </a:lvl1pPr>
            <a:lvl2pPr marL="914400" lvl="1" indent="-228600" algn="l">
              <a:lnSpc>
                <a:spcPct val="90000"/>
              </a:lnSpc>
              <a:spcBef>
                <a:spcPts val="2400"/>
              </a:spcBef>
              <a:spcAft>
                <a:spcPts val="0"/>
              </a:spcAft>
              <a:buClr>
                <a:schemeClr val="dk1"/>
              </a:buClr>
              <a:buSzPts val="6720"/>
              <a:buNone/>
              <a:defRPr sz="6719"/>
            </a:lvl2pPr>
            <a:lvl3pPr marL="1371600" lvl="2" indent="-228600" algn="l">
              <a:lnSpc>
                <a:spcPct val="90000"/>
              </a:lnSpc>
              <a:spcBef>
                <a:spcPts val="2400"/>
              </a:spcBef>
              <a:spcAft>
                <a:spcPts val="0"/>
              </a:spcAft>
              <a:buClr>
                <a:schemeClr val="dk1"/>
              </a:buClr>
              <a:buSzPts val="5760"/>
              <a:buNone/>
              <a:defRPr sz="5760"/>
            </a:lvl3pPr>
            <a:lvl4pPr marL="1828800" lvl="3" indent="-228600" algn="l">
              <a:lnSpc>
                <a:spcPct val="90000"/>
              </a:lnSpc>
              <a:spcBef>
                <a:spcPts val="2400"/>
              </a:spcBef>
              <a:spcAft>
                <a:spcPts val="0"/>
              </a:spcAft>
              <a:buClr>
                <a:schemeClr val="dk1"/>
              </a:buClr>
              <a:buSzPts val="4800"/>
              <a:buNone/>
              <a:defRPr sz="4800"/>
            </a:lvl4pPr>
            <a:lvl5pPr marL="2286000" lvl="4" indent="-228600" algn="l">
              <a:lnSpc>
                <a:spcPct val="90000"/>
              </a:lnSpc>
              <a:spcBef>
                <a:spcPts val="2400"/>
              </a:spcBef>
              <a:spcAft>
                <a:spcPts val="0"/>
              </a:spcAft>
              <a:buClr>
                <a:schemeClr val="dk1"/>
              </a:buClr>
              <a:buSzPts val="4800"/>
              <a:buNone/>
              <a:defRPr sz="4800"/>
            </a:lvl5pPr>
            <a:lvl6pPr marL="2743200" lvl="5" indent="-228600" algn="l">
              <a:lnSpc>
                <a:spcPct val="90000"/>
              </a:lnSpc>
              <a:spcBef>
                <a:spcPts val="2400"/>
              </a:spcBef>
              <a:spcAft>
                <a:spcPts val="0"/>
              </a:spcAft>
              <a:buClr>
                <a:schemeClr val="dk1"/>
              </a:buClr>
              <a:buSzPts val="4800"/>
              <a:buNone/>
              <a:defRPr sz="4800"/>
            </a:lvl6pPr>
            <a:lvl7pPr marL="3200400" lvl="6" indent="-228600" algn="l">
              <a:lnSpc>
                <a:spcPct val="90000"/>
              </a:lnSpc>
              <a:spcBef>
                <a:spcPts val="2400"/>
              </a:spcBef>
              <a:spcAft>
                <a:spcPts val="0"/>
              </a:spcAft>
              <a:buClr>
                <a:schemeClr val="dk1"/>
              </a:buClr>
              <a:buSzPts val="4800"/>
              <a:buNone/>
              <a:defRPr sz="4800"/>
            </a:lvl7pPr>
            <a:lvl8pPr marL="3657600" lvl="7" indent="-228600" algn="l">
              <a:lnSpc>
                <a:spcPct val="90000"/>
              </a:lnSpc>
              <a:spcBef>
                <a:spcPts val="2400"/>
              </a:spcBef>
              <a:spcAft>
                <a:spcPts val="0"/>
              </a:spcAft>
              <a:buClr>
                <a:schemeClr val="dk1"/>
              </a:buClr>
              <a:buSzPts val="4800"/>
              <a:buNone/>
              <a:defRPr sz="4800"/>
            </a:lvl8pPr>
            <a:lvl9pPr marL="4114800" lvl="8" indent="-228600" algn="l">
              <a:lnSpc>
                <a:spcPct val="90000"/>
              </a:lnSpc>
              <a:spcBef>
                <a:spcPts val="2400"/>
              </a:spcBef>
              <a:spcAft>
                <a:spcPts val="0"/>
              </a:spcAft>
              <a:buClr>
                <a:schemeClr val="dk1"/>
              </a:buClr>
              <a:buSzPts val="4800"/>
              <a:buNone/>
              <a:defRPr sz="4800"/>
            </a:lvl9pPr>
          </a:lstStyle>
          <a:p>
            <a:endParaRPr/>
          </a:p>
        </p:txBody>
      </p:sp>
      <p:sp>
        <p:nvSpPr>
          <p:cNvPr id="62" name="Google Shape;62;p10"/>
          <p:cNvSpPr txBox="1">
            <a:spLocks noGrp="1"/>
          </p:cNvSpPr>
          <p:nvPr>
            <p:ph type="dt" idx="10"/>
          </p:nvPr>
        </p:nvSpPr>
        <p:spPr>
          <a:xfrm>
            <a:off x="3394710" y="30510487"/>
            <a:ext cx="1110996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16356330" y="30510487"/>
            <a:ext cx="1666494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sldNum" idx="12"/>
          </p:nvPr>
        </p:nvSpPr>
        <p:spPr>
          <a:xfrm>
            <a:off x="34872930" y="30510487"/>
            <a:ext cx="1110996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3401142" y="2194560"/>
            <a:ext cx="15925561" cy="76809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5360"/>
              <a:buFont typeface="Calibri"/>
              <a:buNone/>
              <a:defRPr sz="1536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
          <p:cNvSpPr>
            <a:spLocks noGrp="1"/>
          </p:cNvSpPr>
          <p:nvPr>
            <p:ph type="pic" idx="2"/>
          </p:nvPr>
        </p:nvSpPr>
        <p:spPr>
          <a:xfrm>
            <a:off x="20991911" y="4739647"/>
            <a:ext cx="24997410" cy="23393400"/>
          </a:xfrm>
          <a:prstGeom prst="rect">
            <a:avLst/>
          </a:prstGeom>
          <a:noFill/>
          <a:ln>
            <a:noFill/>
          </a:ln>
        </p:spPr>
      </p:sp>
      <p:sp>
        <p:nvSpPr>
          <p:cNvPr id="68" name="Google Shape;68;p11"/>
          <p:cNvSpPr txBox="1">
            <a:spLocks noGrp="1"/>
          </p:cNvSpPr>
          <p:nvPr>
            <p:ph type="body" idx="1"/>
          </p:nvPr>
        </p:nvSpPr>
        <p:spPr>
          <a:xfrm>
            <a:off x="3401142" y="9875520"/>
            <a:ext cx="15925561" cy="182956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800"/>
              </a:spcBef>
              <a:spcAft>
                <a:spcPts val="0"/>
              </a:spcAft>
              <a:buClr>
                <a:schemeClr val="dk1"/>
              </a:buClr>
              <a:buSzPts val="7680"/>
              <a:buNone/>
              <a:defRPr sz="7680"/>
            </a:lvl1pPr>
            <a:lvl2pPr marL="914400" lvl="1" indent="-228600" algn="l">
              <a:lnSpc>
                <a:spcPct val="90000"/>
              </a:lnSpc>
              <a:spcBef>
                <a:spcPts val="2400"/>
              </a:spcBef>
              <a:spcAft>
                <a:spcPts val="0"/>
              </a:spcAft>
              <a:buClr>
                <a:schemeClr val="dk1"/>
              </a:buClr>
              <a:buSzPts val="6720"/>
              <a:buNone/>
              <a:defRPr sz="6719"/>
            </a:lvl2pPr>
            <a:lvl3pPr marL="1371600" lvl="2" indent="-228600" algn="l">
              <a:lnSpc>
                <a:spcPct val="90000"/>
              </a:lnSpc>
              <a:spcBef>
                <a:spcPts val="2400"/>
              </a:spcBef>
              <a:spcAft>
                <a:spcPts val="0"/>
              </a:spcAft>
              <a:buClr>
                <a:schemeClr val="dk1"/>
              </a:buClr>
              <a:buSzPts val="5760"/>
              <a:buNone/>
              <a:defRPr sz="5760"/>
            </a:lvl3pPr>
            <a:lvl4pPr marL="1828800" lvl="3" indent="-228600" algn="l">
              <a:lnSpc>
                <a:spcPct val="90000"/>
              </a:lnSpc>
              <a:spcBef>
                <a:spcPts val="2400"/>
              </a:spcBef>
              <a:spcAft>
                <a:spcPts val="0"/>
              </a:spcAft>
              <a:buClr>
                <a:schemeClr val="dk1"/>
              </a:buClr>
              <a:buSzPts val="4800"/>
              <a:buNone/>
              <a:defRPr sz="4800"/>
            </a:lvl4pPr>
            <a:lvl5pPr marL="2286000" lvl="4" indent="-228600" algn="l">
              <a:lnSpc>
                <a:spcPct val="90000"/>
              </a:lnSpc>
              <a:spcBef>
                <a:spcPts val="2400"/>
              </a:spcBef>
              <a:spcAft>
                <a:spcPts val="0"/>
              </a:spcAft>
              <a:buClr>
                <a:schemeClr val="dk1"/>
              </a:buClr>
              <a:buSzPts val="4800"/>
              <a:buNone/>
              <a:defRPr sz="4800"/>
            </a:lvl5pPr>
            <a:lvl6pPr marL="2743200" lvl="5" indent="-228600" algn="l">
              <a:lnSpc>
                <a:spcPct val="90000"/>
              </a:lnSpc>
              <a:spcBef>
                <a:spcPts val="2400"/>
              </a:spcBef>
              <a:spcAft>
                <a:spcPts val="0"/>
              </a:spcAft>
              <a:buClr>
                <a:schemeClr val="dk1"/>
              </a:buClr>
              <a:buSzPts val="4800"/>
              <a:buNone/>
              <a:defRPr sz="4800"/>
            </a:lvl6pPr>
            <a:lvl7pPr marL="3200400" lvl="6" indent="-228600" algn="l">
              <a:lnSpc>
                <a:spcPct val="90000"/>
              </a:lnSpc>
              <a:spcBef>
                <a:spcPts val="2400"/>
              </a:spcBef>
              <a:spcAft>
                <a:spcPts val="0"/>
              </a:spcAft>
              <a:buClr>
                <a:schemeClr val="dk1"/>
              </a:buClr>
              <a:buSzPts val="4800"/>
              <a:buNone/>
              <a:defRPr sz="4800"/>
            </a:lvl7pPr>
            <a:lvl8pPr marL="3657600" lvl="7" indent="-228600" algn="l">
              <a:lnSpc>
                <a:spcPct val="90000"/>
              </a:lnSpc>
              <a:spcBef>
                <a:spcPts val="2400"/>
              </a:spcBef>
              <a:spcAft>
                <a:spcPts val="0"/>
              </a:spcAft>
              <a:buClr>
                <a:schemeClr val="dk1"/>
              </a:buClr>
              <a:buSzPts val="4800"/>
              <a:buNone/>
              <a:defRPr sz="4800"/>
            </a:lvl8pPr>
            <a:lvl9pPr marL="4114800" lvl="8" indent="-228600" algn="l">
              <a:lnSpc>
                <a:spcPct val="90000"/>
              </a:lnSpc>
              <a:spcBef>
                <a:spcPts val="2400"/>
              </a:spcBef>
              <a:spcAft>
                <a:spcPts val="0"/>
              </a:spcAft>
              <a:buClr>
                <a:schemeClr val="dk1"/>
              </a:buClr>
              <a:buSzPts val="4800"/>
              <a:buNone/>
              <a:defRPr sz="4800"/>
            </a:lvl9pPr>
          </a:lstStyle>
          <a:p>
            <a:endParaRPr/>
          </a:p>
        </p:txBody>
      </p:sp>
      <p:sp>
        <p:nvSpPr>
          <p:cNvPr id="69" name="Google Shape;69;p11"/>
          <p:cNvSpPr txBox="1">
            <a:spLocks noGrp="1"/>
          </p:cNvSpPr>
          <p:nvPr>
            <p:ph type="dt" idx="10"/>
          </p:nvPr>
        </p:nvSpPr>
        <p:spPr>
          <a:xfrm>
            <a:off x="3394710" y="30510487"/>
            <a:ext cx="1110996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1"/>
          <p:cNvSpPr txBox="1">
            <a:spLocks noGrp="1"/>
          </p:cNvSpPr>
          <p:nvPr>
            <p:ph type="ftr" idx="11"/>
          </p:nvPr>
        </p:nvSpPr>
        <p:spPr>
          <a:xfrm>
            <a:off x="16356330" y="30510487"/>
            <a:ext cx="1666494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
          <p:cNvSpPr txBox="1">
            <a:spLocks noGrp="1"/>
          </p:cNvSpPr>
          <p:nvPr>
            <p:ph type="sldNum" idx="12"/>
          </p:nvPr>
        </p:nvSpPr>
        <p:spPr>
          <a:xfrm>
            <a:off x="34872930" y="30510487"/>
            <a:ext cx="1110996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3394710" y="1752607"/>
            <a:ext cx="42588180" cy="636270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1120"/>
              <a:buFont typeface="Calibri"/>
              <a:buNone/>
              <a:defRPr sz="2112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
          <p:cNvSpPr txBox="1">
            <a:spLocks noGrp="1"/>
          </p:cNvSpPr>
          <p:nvPr>
            <p:ph type="body" idx="1"/>
          </p:nvPr>
        </p:nvSpPr>
        <p:spPr>
          <a:xfrm>
            <a:off x="3394710" y="8763000"/>
            <a:ext cx="42588180" cy="20886422"/>
          </a:xfrm>
          <a:prstGeom prst="rect">
            <a:avLst/>
          </a:prstGeom>
          <a:noFill/>
          <a:ln>
            <a:noFill/>
          </a:ln>
        </p:spPr>
        <p:txBody>
          <a:bodyPr spcFirstLastPara="1" wrap="square" lIns="91425" tIns="45700" rIns="91425" bIns="45700" anchor="t" anchorCtr="0">
            <a:normAutofit/>
          </a:bodyPr>
          <a:lstStyle>
            <a:lvl1pPr marL="457200" marR="0" lvl="0" indent="-1082040" algn="l" rtl="0">
              <a:lnSpc>
                <a:spcPct val="90000"/>
              </a:lnSpc>
              <a:spcBef>
                <a:spcPts val="4800"/>
              </a:spcBef>
              <a:spcAft>
                <a:spcPts val="0"/>
              </a:spcAft>
              <a:buClr>
                <a:schemeClr val="dk1"/>
              </a:buClr>
              <a:buSzPts val="13440"/>
              <a:buFont typeface="Arial"/>
              <a:buChar char="•"/>
              <a:defRPr sz="13439" b="0" i="0" u="none" strike="noStrike" cap="none">
                <a:solidFill>
                  <a:schemeClr val="dk1"/>
                </a:solidFill>
                <a:latin typeface="Calibri"/>
                <a:ea typeface="Calibri"/>
                <a:cs typeface="Calibri"/>
                <a:sym typeface="Calibri"/>
              </a:defRPr>
            </a:lvl1pPr>
            <a:lvl2pPr marL="914400" marR="0" lvl="1" indent="-960120" algn="l" rtl="0">
              <a:lnSpc>
                <a:spcPct val="90000"/>
              </a:lnSpc>
              <a:spcBef>
                <a:spcPts val="2400"/>
              </a:spcBef>
              <a:spcAft>
                <a:spcPts val="0"/>
              </a:spcAft>
              <a:buClr>
                <a:schemeClr val="dk1"/>
              </a:buClr>
              <a:buSzPts val="11520"/>
              <a:buFont typeface="Arial"/>
              <a:buChar char="•"/>
              <a:defRPr sz="11520" b="0" i="0" u="none" strike="noStrike" cap="none">
                <a:solidFill>
                  <a:schemeClr val="dk1"/>
                </a:solidFill>
                <a:latin typeface="Calibri"/>
                <a:ea typeface="Calibri"/>
                <a:cs typeface="Calibri"/>
                <a:sym typeface="Calibri"/>
              </a:defRPr>
            </a:lvl2pPr>
            <a:lvl3pPr marL="1371600" marR="0" lvl="2" indent="-838200" algn="l" rtl="0">
              <a:lnSpc>
                <a:spcPct val="90000"/>
              </a:lnSpc>
              <a:spcBef>
                <a:spcPts val="240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3pPr>
            <a:lvl4pPr marL="1828800" marR="0" lvl="3" indent="-777239" algn="l" rtl="0">
              <a:lnSpc>
                <a:spcPct val="90000"/>
              </a:lnSpc>
              <a:spcBef>
                <a:spcPts val="2400"/>
              </a:spcBef>
              <a:spcAft>
                <a:spcPts val="0"/>
              </a:spcAft>
              <a:buClr>
                <a:schemeClr val="dk1"/>
              </a:buClr>
              <a:buSzPts val="8640"/>
              <a:buFont typeface="Arial"/>
              <a:buChar char="•"/>
              <a:defRPr sz="8640" b="0" i="0" u="none" strike="noStrike" cap="none">
                <a:solidFill>
                  <a:schemeClr val="dk1"/>
                </a:solidFill>
                <a:latin typeface="Calibri"/>
                <a:ea typeface="Calibri"/>
                <a:cs typeface="Calibri"/>
                <a:sym typeface="Calibri"/>
              </a:defRPr>
            </a:lvl4pPr>
            <a:lvl5pPr marL="2286000" marR="0" lvl="4" indent="-777239" algn="l" rtl="0">
              <a:lnSpc>
                <a:spcPct val="90000"/>
              </a:lnSpc>
              <a:spcBef>
                <a:spcPts val="2400"/>
              </a:spcBef>
              <a:spcAft>
                <a:spcPts val="0"/>
              </a:spcAft>
              <a:buClr>
                <a:schemeClr val="dk1"/>
              </a:buClr>
              <a:buSzPts val="8640"/>
              <a:buFont typeface="Arial"/>
              <a:buChar char="•"/>
              <a:defRPr sz="8640" b="0" i="0" u="none" strike="noStrike" cap="none">
                <a:solidFill>
                  <a:schemeClr val="dk1"/>
                </a:solidFill>
                <a:latin typeface="Calibri"/>
                <a:ea typeface="Calibri"/>
                <a:cs typeface="Calibri"/>
                <a:sym typeface="Calibri"/>
              </a:defRPr>
            </a:lvl5pPr>
            <a:lvl6pPr marL="2743200" marR="0" lvl="5" indent="-777239" algn="l" rtl="0">
              <a:lnSpc>
                <a:spcPct val="90000"/>
              </a:lnSpc>
              <a:spcBef>
                <a:spcPts val="2400"/>
              </a:spcBef>
              <a:spcAft>
                <a:spcPts val="0"/>
              </a:spcAft>
              <a:buClr>
                <a:schemeClr val="dk1"/>
              </a:buClr>
              <a:buSzPts val="8640"/>
              <a:buFont typeface="Arial"/>
              <a:buChar char="•"/>
              <a:defRPr sz="8640" b="0" i="0" u="none" strike="noStrike" cap="none">
                <a:solidFill>
                  <a:schemeClr val="dk1"/>
                </a:solidFill>
                <a:latin typeface="Calibri"/>
                <a:ea typeface="Calibri"/>
                <a:cs typeface="Calibri"/>
                <a:sym typeface="Calibri"/>
              </a:defRPr>
            </a:lvl6pPr>
            <a:lvl7pPr marL="3200400" marR="0" lvl="6" indent="-777239" algn="l" rtl="0">
              <a:lnSpc>
                <a:spcPct val="90000"/>
              </a:lnSpc>
              <a:spcBef>
                <a:spcPts val="2400"/>
              </a:spcBef>
              <a:spcAft>
                <a:spcPts val="0"/>
              </a:spcAft>
              <a:buClr>
                <a:schemeClr val="dk1"/>
              </a:buClr>
              <a:buSzPts val="8640"/>
              <a:buFont typeface="Arial"/>
              <a:buChar char="•"/>
              <a:defRPr sz="8640" b="0" i="0" u="none" strike="noStrike" cap="none">
                <a:solidFill>
                  <a:schemeClr val="dk1"/>
                </a:solidFill>
                <a:latin typeface="Calibri"/>
                <a:ea typeface="Calibri"/>
                <a:cs typeface="Calibri"/>
                <a:sym typeface="Calibri"/>
              </a:defRPr>
            </a:lvl7pPr>
            <a:lvl8pPr marL="3657600" marR="0" lvl="7" indent="-777239" algn="l" rtl="0">
              <a:lnSpc>
                <a:spcPct val="90000"/>
              </a:lnSpc>
              <a:spcBef>
                <a:spcPts val="2400"/>
              </a:spcBef>
              <a:spcAft>
                <a:spcPts val="0"/>
              </a:spcAft>
              <a:buClr>
                <a:schemeClr val="dk1"/>
              </a:buClr>
              <a:buSzPts val="8640"/>
              <a:buFont typeface="Arial"/>
              <a:buChar char="•"/>
              <a:defRPr sz="8640" b="0" i="0" u="none" strike="noStrike" cap="none">
                <a:solidFill>
                  <a:schemeClr val="dk1"/>
                </a:solidFill>
                <a:latin typeface="Calibri"/>
                <a:ea typeface="Calibri"/>
                <a:cs typeface="Calibri"/>
                <a:sym typeface="Calibri"/>
              </a:defRPr>
            </a:lvl8pPr>
            <a:lvl9pPr marL="4114800" marR="0" lvl="8" indent="-777240" algn="l" rtl="0">
              <a:lnSpc>
                <a:spcPct val="90000"/>
              </a:lnSpc>
              <a:spcBef>
                <a:spcPts val="2400"/>
              </a:spcBef>
              <a:spcAft>
                <a:spcPts val="0"/>
              </a:spcAft>
              <a:buClr>
                <a:schemeClr val="dk1"/>
              </a:buClr>
              <a:buSzPts val="8640"/>
              <a:buFont typeface="Arial"/>
              <a:buChar char="•"/>
              <a:defRPr sz="8640" b="0" i="0" u="none" strike="noStrike" cap="none">
                <a:solidFill>
                  <a:schemeClr val="dk1"/>
                </a:solidFill>
                <a:latin typeface="Calibri"/>
                <a:ea typeface="Calibri"/>
                <a:cs typeface="Calibri"/>
                <a:sym typeface="Calibri"/>
              </a:defRPr>
            </a:lvl9pPr>
          </a:lstStyle>
          <a:p>
            <a:endParaRPr/>
          </a:p>
        </p:txBody>
      </p:sp>
      <p:sp>
        <p:nvSpPr>
          <p:cNvPr id="12" name="Google Shape;12;p2"/>
          <p:cNvSpPr txBox="1">
            <a:spLocks noGrp="1"/>
          </p:cNvSpPr>
          <p:nvPr>
            <p:ph type="dt" idx="10"/>
          </p:nvPr>
        </p:nvSpPr>
        <p:spPr>
          <a:xfrm>
            <a:off x="3394710" y="30510487"/>
            <a:ext cx="11109960" cy="1752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576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ftr" idx="11"/>
          </p:nvPr>
        </p:nvSpPr>
        <p:spPr>
          <a:xfrm>
            <a:off x="16356330" y="30510487"/>
            <a:ext cx="16664940" cy="17526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576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sldNum" idx="12"/>
          </p:nvPr>
        </p:nvSpPr>
        <p:spPr>
          <a:xfrm>
            <a:off x="34872930" y="30510487"/>
            <a:ext cx="11109960" cy="17526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5760" b="0" i="0" u="none" strike="noStrike" cap="none">
                <a:solidFill>
                  <a:srgbClr val="888888"/>
                </a:solidFill>
                <a:latin typeface="Calibri"/>
                <a:ea typeface="Calibri"/>
                <a:cs typeface="Calibri"/>
                <a:sym typeface="Calibri"/>
              </a:defRPr>
            </a:lvl1pPr>
            <a:lvl2pPr marL="0" marR="0" lvl="1" indent="0" algn="r" rtl="0">
              <a:spcBef>
                <a:spcPts val="0"/>
              </a:spcBef>
              <a:buNone/>
              <a:defRPr sz="5760" b="0" i="0" u="none" strike="noStrike" cap="none">
                <a:solidFill>
                  <a:srgbClr val="888888"/>
                </a:solidFill>
                <a:latin typeface="Calibri"/>
                <a:ea typeface="Calibri"/>
                <a:cs typeface="Calibri"/>
                <a:sym typeface="Calibri"/>
              </a:defRPr>
            </a:lvl2pPr>
            <a:lvl3pPr marL="0" marR="0" lvl="2" indent="0" algn="r" rtl="0">
              <a:spcBef>
                <a:spcPts val="0"/>
              </a:spcBef>
              <a:buNone/>
              <a:defRPr sz="5760" b="0" i="0" u="none" strike="noStrike" cap="none">
                <a:solidFill>
                  <a:srgbClr val="888888"/>
                </a:solidFill>
                <a:latin typeface="Calibri"/>
                <a:ea typeface="Calibri"/>
                <a:cs typeface="Calibri"/>
                <a:sym typeface="Calibri"/>
              </a:defRPr>
            </a:lvl3pPr>
            <a:lvl4pPr marL="0" marR="0" lvl="3" indent="0" algn="r" rtl="0">
              <a:spcBef>
                <a:spcPts val="0"/>
              </a:spcBef>
              <a:buNone/>
              <a:defRPr sz="5760" b="0" i="0" u="none" strike="noStrike" cap="none">
                <a:solidFill>
                  <a:srgbClr val="888888"/>
                </a:solidFill>
                <a:latin typeface="Calibri"/>
                <a:ea typeface="Calibri"/>
                <a:cs typeface="Calibri"/>
                <a:sym typeface="Calibri"/>
              </a:defRPr>
            </a:lvl4pPr>
            <a:lvl5pPr marL="0" marR="0" lvl="4" indent="0" algn="r" rtl="0">
              <a:spcBef>
                <a:spcPts val="0"/>
              </a:spcBef>
              <a:buNone/>
              <a:defRPr sz="5760" b="0" i="0" u="none" strike="noStrike" cap="none">
                <a:solidFill>
                  <a:srgbClr val="888888"/>
                </a:solidFill>
                <a:latin typeface="Calibri"/>
                <a:ea typeface="Calibri"/>
                <a:cs typeface="Calibri"/>
                <a:sym typeface="Calibri"/>
              </a:defRPr>
            </a:lvl5pPr>
            <a:lvl6pPr marL="0" marR="0" lvl="5" indent="0" algn="r" rtl="0">
              <a:spcBef>
                <a:spcPts val="0"/>
              </a:spcBef>
              <a:buNone/>
              <a:defRPr sz="5760" b="0" i="0" u="none" strike="noStrike" cap="none">
                <a:solidFill>
                  <a:srgbClr val="888888"/>
                </a:solidFill>
                <a:latin typeface="Calibri"/>
                <a:ea typeface="Calibri"/>
                <a:cs typeface="Calibri"/>
                <a:sym typeface="Calibri"/>
              </a:defRPr>
            </a:lvl6pPr>
            <a:lvl7pPr marL="0" marR="0" lvl="6" indent="0" algn="r" rtl="0">
              <a:spcBef>
                <a:spcPts val="0"/>
              </a:spcBef>
              <a:buNone/>
              <a:defRPr sz="5760" b="0" i="0" u="none" strike="noStrike" cap="none">
                <a:solidFill>
                  <a:srgbClr val="888888"/>
                </a:solidFill>
                <a:latin typeface="Calibri"/>
                <a:ea typeface="Calibri"/>
                <a:cs typeface="Calibri"/>
                <a:sym typeface="Calibri"/>
              </a:defRPr>
            </a:lvl7pPr>
            <a:lvl8pPr marL="0" marR="0" lvl="7" indent="0" algn="r" rtl="0">
              <a:spcBef>
                <a:spcPts val="0"/>
              </a:spcBef>
              <a:buNone/>
              <a:defRPr sz="5760" b="0" i="0" u="none" strike="noStrike" cap="none">
                <a:solidFill>
                  <a:srgbClr val="888888"/>
                </a:solidFill>
                <a:latin typeface="Calibri"/>
                <a:ea typeface="Calibri"/>
                <a:cs typeface="Calibri"/>
                <a:sym typeface="Calibri"/>
              </a:defRPr>
            </a:lvl8pPr>
            <a:lvl9pPr marL="0" marR="0" lvl="8" indent="0" algn="r" rtl="0">
              <a:spcBef>
                <a:spcPts val="0"/>
              </a:spcBef>
              <a:buNone/>
              <a:defRPr sz="576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bia.gov/service/mmu/missing-and-murdered-indigenous-people-crisis" TargetMode="External"/><Relationship Id="rId13"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hyperlink" Target="https://www.cdc.gov/women/lcod/2017/nonhispanic-white/index.htm" TargetMode="External"/><Relationship Id="rId12" Type="http://schemas.openxmlformats.org/officeDocument/2006/relationships/hyperlink" Target="https://www.uihi.org/wp-content/uploads/2018/11/Missing-and-Murdered-Indigenous-Women-and-Girls-Report.pdf" TargetMode="External"/><Relationship Id="rId2" Type="http://schemas.openxmlformats.org/officeDocument/2006/relationships/video" Target="../media/media1.mp4"/><Relationship Id="rId16" Type="http://schemas.openxmlformats.org/officeDocument/2006/relationships/image" Target="../media/image5.png"/><Relationship Id="rId1" Type="http://schemas.microsoft.com/office/2007/relationships/media" Target="../media/media1.mp4"/><Relationship Id="rId6" Type="http://schemas.openxmlformats.org/officeDocument/2006/relationships/hyperlink" Target="https://app.leg.wa.gov/billsummary?BillNumber=1177&amp;Year=2023&amp;Initiative=false" TargetMode="External"/><Relationship Id="rId11" Type="http://schemas.openxmlformats.org/officeDocument/2006/relationships/hyperlink" Target="https://www.doi.gov/news/secretary-haaland-creates-new-missing-murdered-unit-pursue-justice-missing-or-murdered-american" TargetMode="External"/><Relationship Id="rId5" Type="http://schemas.openxmlformats.org/officeDocument/2006/relationships/image" Target="../media/image1.png"/><Relationship Id="rId15" Type="http://schemas.openxmlformats.org/officeDocument/2006/relationships/image" Target="../media/image4.png"/><Relationship Id="rId10" Type="http://schemas.openxmlformats.org/officeDocument/2006/relationships/hyperlink" Target="https://crosscut.com/news/2023/01/wa-may-launch-cold-case-unit-missing-murdered-indigenous-people" TargetMode="External"/><Relationship Id="rId4" Type="http://schemas.openxmlformats.org/officeDocument/2006/relationships/notesSlide" Target="../notesSlides/notesSlide1.xml"/><Relationship Id="rId9" Type="http://schemas.openxmlformats.org/officeDocument/2006/relationships/hyperlink" Target="https://dailyevergreen.com/150168/news/new-legislation-to-create-cold-case-unit-for-missing-indigenous-people/" TargetMode="External"/><Relationship Id="rId1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0033"/>
        </a:solidFill>
        <a:effectLst/>
      </p:bgPr>
    </p:bg>
    <p:spTree>
      <p:nvGrpSpPr>
        <p:cNvPr id="1" name="Shape 88"/>
        <p:cNvGrpSpPr/>
        <p:nvPr/>
      </p:nvGrpSpPr>
      <p:grpSpPr>
        <a:xfrm>
          <a:off x="0" y="0"/>
          <a:ext cx="0" cy="0"/>
          <a:chOff x="0" y="0"/>
          <a:chExt cx="0" cy="0"/>
        </a:xfrm>
      </p:grpSpPr>
      <p:sp>
        <p:nvSpPr>
          <p:cNvPr id="89" name="Google Shape;89;p1"/>
          <p:cNvSpPr/>
          <p:nvPr/>
        </p:nvSpPr>
        <p:spPr>
          <a:xfrm>
            <a:off x="38637902" y="0"/>
            <a:ext cx="10739698" cy="32918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i="1" u="none" strike="noStrike" cap="none">
                <a:solidFill>
                  <a:schemeClr val="lt1"/>
                </a:solidFill>
                <a:latin typeface="Palatino Linotype"/>
                <a:ea typeface="Palatino Linotype"/>
                <a:cs typeface="Palatino Linotype"/>
                <a:sym typeface="Palatino Linotype"/>
              </a:rPr>
              <a:t>Non-Cognitive Predictors of Student Success:</a:t>
            </a:r>
            <a:br>
              <a:rPr lang="en-US" sz="1800" b="0" i="1" u="none" strike="noStrike" cap="none">
                <a:solidFill>
                  <a:schemeClr val="lt1"/>
                </a:solidFill>
                <a:latin typeface="Palatino Linotype"/>
                <a:ea typeface="Palatino Linotype"/>
                <a:cs typeface="Palatino Linotype"/>
                <a:sym typeface="Palatino Linotype"/>
              </a:rPr>
            </a:br>
            <a:r>
              <a:rPr lang="en-US" sz="1800" b="0" i="1" u="none" strike="noStrike" cap="none">
                <a:solidFill>
                  <a:schemeClr val="lt1"/>
                </a:solidFill>
                <a:latin typeface="Palatino Linotype"/>
                <a:ea typeface="Palatino Linotype"/>
                <a:cs typeface="Palatino Linotype"/>
                <a:sym typeface="Palatino Linotype"/>
              </a:rPr>
              <a:t>A Predictive Validity Comparison Between Domestic and International Students</a:t>
            </a:r>
            <a:endParaRPr/>
          </a:p>
        </p:txBody>
      </p:sp>
      <p:sp>
        <p:nvSpPr>
          <p:cNvPr id="90" name="Google Shape;90;p1"/>
          <p:cNvSpPr txBox="1">
            <a:spLocks noGrp="1"/>
          </p:cNvSpPr>
          <p:nvPr>
            <p:ph type="ctrTitle"/>
          </p:nvPr>
        </p:nvSpPr>
        <p:spPr>
          <a:xfrm>
            <a:off x="11700475" y="634975"/>
            <a:ext cx="25976700" cy="6451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3900"/>
              <a:buFont typeface="Palatino Linotype"/>
              <a:buNone/>
            </a:pPr>
            <a:r>
              <a:rPr lang="en-US" sz="10000" b="1">
                <a:solidFill>
                  <a:srgbClr val="FFFFFF"/>
                </a:solidFill>
                <a:latin typeface="Palatino Linotype"/>
                <a:ea typeface="Palatino Linotype"/>
                <a:cs typeface="Palatino Linotype"/>
                <a:sym typeface="Palatino Linotype"/>
              </a:rPr>
              <a:t>HB 1177 - Creating a MMIWG2S Cold Case Investigations Unit</a:t>
            </a:r>
            <a:endParaRPr sz="10000" b="1">
              <a:solidFill>
                <a:srgbClr val="FFFFFF"/>
              </a:solidFill>
              <a:latin typeface="Palatino Linotype"/>
              <a:ea typeface="Palatino Linotype"/>
              <a:cs typeface="Palatino Linotype"/>
              <a:sym typeface="Palatino Linotype"/>
            </a:endParaRPr>
          </a:p>
          <a:p>
            <a:pPr marL="0" lvl="0" indent="0" algn="ctr" rtl="0">
              <a:lnSpc>
                <a:spcPct val="100000"/>
              </a:lnSpc>
              <a:spcBef>
                <a:spcPts val="0"/>
              </a:spcBef>
              <a:spcAft>
                <a:spcPts val="0"/>
              </a:spcAft>
              <a:buClr>
                <a:schemeClr val="lt1"/>
              </a:buClr>
              <a:buSzPts val="13900"/>
              <a:buFont typeface="Palatino Linotype"/>
              <a:buNone/>
            </a:pPr>
            <a:r>
              <a:rPr lang="en-US" sz="10000" b="1">
                <a:solidFill>
                  <a:srgbClr val="FFFFFF"/>
                </a:solidFill>
                <a:latin typeface="Palatino Linotype"/>
                <a:ea typeface="Palatino Linotype"/>
                <a:cs typeface="Palatino Linotype"/>
                <a:sym typeface="Palatino Linotype"/>
              </a:rPr>
              <a:t>Washington State, 68th Legislature</a:t>
            </a:r>
            <a:endParaRPr sz="10000" b="1">
              <a:solidFill>
                <a:srgbClr val="FFFFFF"/>
              </a:solidFill>
              <a:latin typeface="Palatino Linotype"/>
              <a:ea typeface="Palatino Linotype"/>
              <a:cs typeface="Palatino Linotype"/>
              <a:sym typeface="Palatino Linotype"/>
            </a:endParaRPr>
          </a:p>
          <a:p>
            <a:pPr marL="0" lvl="0" indent="0" algn="ctr" rtl="0">
              <a:lnSpc>
                <a:spcPct val="100000"/>
              </a:lnSpc>
              <a:spcBef>
                <a:spcPts val="0"/>
              </a:spcBef>
              <a:spcAft>
                <a:spcPts val="0"/>
              </a:spcAft>
              <a:buClr>
                <a:schemeClr val="lt1"/>
              </a:buClr>
              <a:buSzPts val="13900"/>
              <a:buFont typeface="Palatino Linotype"/>
              <a:buNone/>
            </a:pPr>
            <a:r>
              <a:rPr lang="en-US" sz="10000" b="1">
                <a:solidFill>
                  <a:srgbClr val="FFFFFF"/>
                </a:solidFill>
                <a:latin typeface="Palatino Linotype"/>
                <a:ea typeface="Palatino Linotype"/>
                <a:cs typeface="Palatino Linotype"/>
                <a:sym typeface="Palatino Linotype"/>
              </a:rPr>
              <a:t>(2023-2024)</a:t>
            </a:r>
            <a:endParaRPr sz="10000" b="1">
              <a:solidFill>
                <a:srgbClr val="FFFFFF"/>
              </a:solidFill>
              <a:latin typeface="Palatino Linotype"/>
              <a:ea typeface="Palatino Linotype"/>
              <a:cs typeface="Palatino Linotype"/>
              <a:sym typeface="Palatino Linotype"/>
            </a:endParaRPr>
          </a:p>
        </p:txBody>
      </p:sp>
      <p:sp>
        <p:nvSpPr>
          <p:cNvPr id="91" name="Google Shape;91;p1"/>
          <p:cNvSpPr/>
          <p:nvPr/>
        </p:nvSpPr>
        <p:spPr>
          <a:xfrm>
            <a:off x="0" y="0"/>
            <a:ext cx="10739700" cy="32918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i="1">
                <a:solidFill>
                  <a:schemeClr val="lt1"/>
                </a:solidFill>
                <a:latin typeface="Palatino Linotype"/>
                <a:ea typeface="Palatino Linotype"/>
                <a:cs typeface="Palatino Linotype"/>
                <a:sym typeface="Palatino Linotype"/>
              </a:rPr>
              <a:t>Non-Cognitive Predictors of Student Success:</a:t>
            </a:r>
            <a:br>
              <a:rPr lang="en-US" sz="1800" i="1">
                <a:solidFill>
                  <a:schemeClr val="lt1"/>
                </a:solidFill>
                <a:latin typeface="Palatino Linotype"/>
                <a:ea typeface="Palatino Linotype"/>
                <a:cs typeface="Palatino Linotype"/>
                <a:sym typeface="Palatino Linotype"/>
              </a:rPr>
            </a:br>
            <a:r>
              <a:rPr lang="en-US" sz="1800" i="1">
                <a:solidFill>
                  <a:schemeClr val="lt1"/>
                </a:solidFill>
                <a:latin typeface="Palatino Linotype"/>
                <a:ea typeface="Palatino Linotype"/>
                <a:cs typeface="Palatino Linotype"/>
                <a:sym typeface="Palatino Linotype"/>
              </a:rPr>
              <a:t>A Predictive Validity Comparison Between Domestic and International Students</a:t>
            </a:r>
            <a:endParaRPr/>
          </a:p>
        </p:txBody>
      </p:sp>
      <p:sp>
        <p:nvSpPr>
          <p:cNvPr id="92" name="Google Shape;92;p1"/>
          <p:cNvSpPr txBox="1"/>
          <p:nvPr/>
        </p:nvSpPr>
        <p:spPr>
          <a:xfrm>
            <a:off x="585175" y="2767550"/>
            <a:ext cx="9564000" cy="241329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4000" b="1">
                <a:solidFill>
                  <a:schemeClr val="dk1"/>
                </a:solidFill>
                <a:latin typeface="Palatino Linotype"/>
                <a:ea typeface="Palatino Linotype"/>
                <a:cs typeface="Palatino Linotype"/>
                <a:sym typeface="Palatino Linotype"/>
              </a:rPr>
              <a:t>INTRODUCTION:</a:t>
            </a:r>
            <a:endParaRPr sz="4000" b="1">
              <a:solidFill>
                <a:schemeClr val="dk1"/>
              </a:solidFill>
              <a:latin typeface="Palatino Linotype"/>
              <a:ea typeface="Palatino Linotype"/>
              <a:cs typeface="Palatino Linotype"/>
              <a:sym typeface="Palatino Linotype"/>
            </a:endParaRPr>
          </a:p>
          <a:p>
            <a:pPr marL="457200" lvl="0" indent="-482600" algn="l" rtl="0">
              <a:lnSpc>
                <a:spcPct val="115000"/>
              </a:lnSpc>
              <a:spcBef>
                <a:spcPts val="0"/>
              </a:spcBef>
              <a:spcAft>
                <a:spcPts val="0"/>
              </a:spcAft>
              <a:buClr>
                <a:schemeClr val="dk1"/>
              </a:buClr>
              <a:buSzPts val="4000"/>
              <a:buFont typeface="Times New Roman"/>
              <a:buChar char="●"/>
            </a:pPr>
            <a:r>
              <a:rPr lang="en-US" sz="4000">
                <a:solidFill>
                  <a:schemeClr val="dk1"/>
                </a:solidFill>
                <a:latin typeface="Times New Roman"/>
                <a:ea typeface="Times New Roman"/>
                <a:cs typeface="Times New Roman"/>
                <a:sym typeface="Times New Roman"/>
              </a:rPr>
              <a:t>This January, the Washington State legislature proposed to create </a:t>
            </a:r>
            <a:r>
              <a:rPr lang="en-US" sz="4000">
                <a:solidFill>
                  <a:schemeClr val="dk1"/>
                </a:solidFill>
                <a:highlight>
                  <a:srgbClr val="FFFFFF"/>
                </a:highlight>
                <a:latin typeface="Times New Roman"/>
                <a:ea typeface="Times New Roman"/>
                <a:cs typeface="Times New Roman"/>
                <a:sym typeface="Times New Roman"/>
              </a:rPr>
              <a:t>a missing and murdered indigenous women and people cold case investigations unit as </a:t>
            </a:r>
            <a:r>
              <a:rPr lang="en-US" sz="4000">
                <a:solidFill>
                  <a:schemeClr val="dk1"/>
                </a:solidFill>
                <a:latin typeface="Times New Roman"/>
                <a:ea typeface="Times New Roman"/>
                <a:cs typeface="Times New Roman"/>
                <a:sym typeface="Times New Roman"/>
              </a:rPr>
              <a:t>an upgrade for the original Missing and Murdered Unit (MMU). There are thousands of MMU cases, but so many are still unsolved. This policy proposes to reopen and re-investigate </a:t>
            </a:r>
            <a:r>
              <a:rPr lang="en-US" sz="4000" b="1">
                <a:solidFill>
                  <a:schemeClr val="dk1"/>
                </a:solidFill>
                <a:latin typeface="Times New Roman"/>
                <a:ea typeface="Times New Roman"/>
                <a:cs typeface="Times New Roman"/>
                <a:sym typeface="Times New Roman"/>
              </a:rPr>
              <a:t>cold cases</a:t>
            </a:r>
            <a:r>
              <a:rPr lang="en-US" sz="4000">
                <a:solidFill>
                  <a:schemeClr val="dk1"/>
                </a:solidFill>
                <a:latin typeface="Times New Roman"/>
                <a:ea typeface="Times New Roman"/>
                <a:cs typeface="Times New Roman"/>
                <a:sym typeface="Times New Roman"/>
              </a:rPr>
              <a:t> within the state of Washington.</a:t>
            </a:r>
            <a:endParaRPr sz="4000">
              <a:solidFill>
                <a:schemeClr val="dk1"/>
              </a:solidFill>
              <a:latin typeface="Times New Roman"/>
              <a:ea typeface="Times New Roman"/>
              <a:cs typeface="Times New Roman"/>
              <a:sym typeface="Times New Roman"/>
            </a:endParaRPr>
          </a:p>
          <a:p>
            <a:pPr marL="914400" lvl="1" indent="-482600" algn="l" rtl="0">
              <a:lnSpc>
                <a:spcPct val="115000"/>
              </a:lnSpc>
              <a:spcBef>
                <a:spcPts val="0"/>
              </a:spcBef>
              <a:spcAft>
                <a:spcPts val="0"/>
              </a:spcAft>
              <a:buClr>
                <a:schemeClr val="dk1"/>
              </a:buClr>
              <a:buSzPts val="4000"/>
              <a:buFont typeface="Times New Roman"/>
              <a:buChar char="○"/>
            </a:pPr>
            <a:r>
              <a:rPr lang="en-US" sz="4000">
                <a:solidFill>
                  <a:schemeClr val="dk1"/>
                </a:solidFill>
                <a:latin typeface="Times New Roman"/>
                <a:ea typeface="Times New Roman"/>
                <a:cs typeface="Times New Roman"/>
                <a:sym typeface="Times New Roman"/>
              </a:rPr>
              <a:t>Cold cases: unsolved homicides, sexual offenses, sexually motivated offenses, missing persons, and cases of unidentified remains</a:t>
            </a:r>
            <a:endParaRPr sz="40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4000" b="1">
                <a:solidFill>
                  <a:schemeClr val="dk1"/>
                </a:solidFill>
                <a:latin typeface="Times New Roman"/>
                <a:ea typeface="Times New Roman"/>
                <a:cs typeface="Times New Roman"/>
                <a:sym typeface="Times New Roman"/>
              </a:rPr>
              <a:t>SIGNIFICANCE:</a:t>
            </a:r>
            <a:endParaRPr sz="4000" b="1">
              <a:solidFill>
                <a:schemeClr val="dk1"/>
              </a:solidFill>
              <a:latin typeface="Times New Roman"/>
              <a:ea typeface="Times New Roman"/>
              <a:cs typeface="Times New Roman"/>
              <a:sym typeface="Times New Roman"/>
            </a:endParaRPr>
          </a:p>
          <a:p>
            <a:pPr marL="457200" lvl="0" indent="-482600" algn="l" rtl="0">
              <a:lnSpc>
                <a:spcPct val="115000"/>
              </a:lnSpc>
              <a:spcBef>
                <a:spcPts val="0"/>
              </a:spcBef>
              <a:spcAft>
                <a:spcPts val="0"/>
              </a:spcAft>
              <a:buClr>
                <a:schemeClr val="dk1"/>
              </a:buClr>
              <a:buSzPts val="4000"/>
              <a:buFont typeface="Times New Roman"/>
              <a:buChar char="●"/>
            </a:pPr>
            <a:r>
              <a:rPr lang="en-US" sz="4000">
                <a:solidFill>
                  <a:schemeClr val="dk1"/>
                </a:solidFill>
                <a:latin typeface="Times New Roman"/>
                <a:ea typeface="Times New Roman"/>
                <a:cs typeface="Times New Roman"/>
                <a:sym typeface="Times New Roman"/>
              </a:rPr>
              <a:t>Indigenous families have resorted to their own means and resources when their loved one’s case has gone cold; developing this unit can keep these families out of danger and assure their already little (yet warranted) trust in the U.S. government instead of damaging it further.</a:t>
            </a:r>
            <a:endParaRPr sz="4000">
              <a:solidFill>
                <a:schemeClr val="dk1"/>
              </a:solidFill>
              <a:latin typeface="Times New Roman"/>
              <a:ea typeface="Times New Roman"/>
              <a:cs typeface="Times New Roman"/>
              <a:sym typeface="Times New Roman"/>
            </a:endParaRPr>
          </a:p>
          <a:p>
            <a:pPr marL="457200" lvl="0" indent="-482600" algn="l" rtl="0">
              <a:lnSpc>
                <a:spcPct val="115000"/>
              </a:lnSpc>
              <a:spcBef>
                <a:spcPts val="0"/>
              </a:spcBef>
              <a:spcAft>
                <a:spcPts val="0"/>
              </a:spcAft>
              <a:buClr>
                <a:schemeClr val="dk1"/>
              </a:buClr>
              <a:buSzPts val="4000"/>
              <a:buFont typeface="Times New Roman"/>
              <a:buChar char="●"/>
            </a:pPr>
            <a:r>
              <a:rPr lang="en-US" sz="4000">
                <a:solidFill>
                  <a:schemeClr val="dk1"/>
                </a:solidFill>
                <a:latin typeface="Times New Roman"/>
                <a:ea typeface="Times New Roman"/>
                <a:cs typeface="Times New Roman"/>
                <a:sym typeface="Times New Roman"/>
              </a:rPr>
              <a:t>Most WA law enforcement don’t have cold case agencies, so they could benefit from the assistance of the attorney general’s office.</a:t>
            </a:r>
            <a:endParaRPr sz="40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US" sz="4000" b="1">
                <a:solidFill>
                  <a:schemeClr val="dk1"/>
                </a:solidFill>
                <a:latin typeface="Times New Roman"/>
                <a:ea typeface="Times New Roman"/>
                <a:cs typeface="Times New Roman"/>
                <a:sym typeface="Times New Roman"/>
              </a:rPr>
              <a:t>“A cold case unit should use a culturally attuned, trauma-informed, and family and victim-centered approach in assisting local law enforcement agencies; and a cold case investigation unit will expand resources available to law enforcement, coroners, and other agencies” (HB 1177, 2023).</a:t>
            </a:r>
            <a:endParaRPr sz="4000" b="1">
              <a:solidFill>
                <a:schemeClr val="dk1"/>
              </a:solidFill>
            </a:endParaRPr>
          </a:p>
        </p:txBody>
      </p:sp>
      <p:pic>
        <p:nvPicPr>
          <p:cNvPr id="93" name="Google Shape;93;p1"/>
          <p:cNvPicPr preferRelativeResize="0"/>
          <p:nvPr/>
        </p:nvPicPr>
        <p:blipFill rotWithShape="1">
          <a:blip r:embed="rId5">
            <a:alphaModFix/>
          </a:blip>
          <a:srcRect l="5673" r="14010"/>
          <a:stretch/>
        </p:blipFill>
        <p:spPr>
          <a:xfrm>
            <a:off x="419111" y="28694471"/>
            <a:ext cx="8412480" cy="4177299"/>
          </a:xfrm>
          <a:prstGeom prst="rect">
            <a:avLst/>
          </a:prstGeom>
          <a:noFill/>
          <a:ln>
            <a:noFill/>
          </a:ln>
        </p:spPr>
      </p:pic>
      <p:sp>
        <p:nvSpPr>
          <p:cNvPr id="94" name="Google Shape;94;p1"/>
          <p:cNvSpPr txBox="1"/>
          <p:nvPr/>
        </p:nvSpPr>
        <p:spPr>
          <a:xfrm>
            <a:off x="585175" y="634975"/>
            <a:ext cx="9564000" cy="181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800" b="1">
                <a:latin typeface="Palatino Linotype"/>
                <a:ea typeface="Palatino Linotype"/>
                <a:cs typeface="Palatino Linotype"/>
                <a:sym typeface="Palatino Linotype"/>
              </a:rPr>
              <a:t>No More Forgotten Sisters:</a:t>
            </a:r>
            <a:br>
              <a:rPr lang="en-US" sz="5400" i="1">
                <a:latin typeface="Palatino Linotype"/>
                <a:ea typeface="Palatino Linotype"/>
                <a:cs typeface="Palatino Linotype"/>
                <a:sym typeface="Palatino Linotype"/>
              </a:rPr>
            </a:br>
            <a:r>
              <a:rPr lang="en-US" sz="5400" i="1">
                <a:latin typeface="Palatino Linotype"/>
                <a:ea typeface="Palatino Linotype"/>
                <a:cs typeface="Palatino Linotype"/>
                <a:sym typeface="Palatino Linotype"/>
              </a:rPr>
              <a:t>A cold-case unit for MMIWG2S</a:t>
            </a:r>
            <a:endParaRPr/>
          </a:p>
        </p:txBody>
      </p:sp>
      <p:sp>
        <p:nvSpPr>
          <p:cNvPr id="95" name="Google Shape;95;p1"/>
          <p:cNvSpPr txBox="1">
            <a:spLocks noGrp="1"/>
          </p:cNvSpPr>
          <p:nvPr>
            <p:ph type="ctrTitle"/>
          </p:nvPr>
        </p:nvSpPr>
        <p:spPr>
          <a:xfrm>
            <a:off x="12038900" y="7086475"/>
            <a:ext cx="25976700" cy="25602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7800" dirty="0">
                <a:solidFill>
                  <a:schemeClr val="lt1"/>
                </a:solidFill>
                <a:latin typeface="Times New Roman"/>
                <a:ea typeface="Times New Roman"/>
                <a:cs typeface="Times New Roman"/>
                <a:sym typeface="Times New Roman"/>
              </a:rPr>
              <a:t>There are over 2,000 unsolved homicides in Washington. Indigenous women make up nearly 5% of these cases, despite being less than 2% of the state's population. (AG Office, 2023)</a:t>
            </a:r>
            <a:endParaRPr sz="7800" dirty="0">
              <a:solidFill>
                <a:schemeClr val="lt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7800" dirty="0">
              <a:solidFill>
                <a:schemeClr val="lt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7800" b="1" dirty="0">
                <a:solidFill>
                  <a:schemeClr val="lt1"/>
                </a:solidFill>
                <a:latin typeface="Times New Roman"/>
                <a:ea typeface="Times New Roman"/>
                <a:cs typeface="Times New Roman"/>
                <a:sym typeface="Times New Roman"/>
              </a:rPr>
              <a:t>Institutional racism and Colonialism</a:t>
            </a:r>
            <a:r>
              <a:rPr lang="en-US" sz="7800" dirty="0">
                <a:solidFill>
                  <a:schemeClr val="lt1"/>
                </a:solidFill>
                <a:latin typeface="Times New Roman"/>
                <a:ea typeface="Times New Roman"/>
                <a:cs typeface="Times New Roman"/>
                <a:sym typeface="Times New Roman"/>
              </a:rPr>
              <a:t>: why so many cases of MMIWG2S are ignored by the government, media, and public. We can compare the significance of the disappearance of Gabby Petito in 2021, a young white woman, or the 2022 University of Idaho murders. Both became a national news frenzy. Although these stories are valid, traumatic, and heartbreaking, they highlight the neglect and invisibility of the thousands of MMIWG2S; the preference of the public’s sympathy and </a:t>
            </a:r>
            <a:r>
              <a:rPr lang="en-US" sz="7800">
                <a:solidFill>
                  <a:schemeClr val="lt1"/>
                </a:solidFill>
                <a:latin typeface="Times New Roman"/>
                <a:ea typeface="Times New Roman"/>
                <a:cs typeface="Times New Roman"/>
                <a:sym typeface="Times New Roman"/>
              </a:rPr>
              <a:t>outrage for white faces over Black and brown faces.</a:t>
            </a:r>
            <a:endParaRPr sz="7800">
              <a:solidFill>
                <a:schemeClr val="lt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7800" dirty="0">
              <a:solidFill>
                <a:schemeClr val="lt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7800" dirty="0">
                <a:solidFill>
                  <a:schemeClr val="lt1"/>
                </a:solidFill>
                <a:latin typeface="Times New Roman"/>
                <a:ea typeface="Times New Roman"/>
                <a:cs typeface="Times New Roman"/>
                <a:sym typeface="Times New Roman"/>
              </a:rPr>
              <a:t>This bill will not only further investigate cold cases among MMIWG2S, but also implement an advocate to consistently work and communicate with the victims’ families while respecting and valuing both their culture and their trauma.</a:t>
            </a:r>
            <a:endParaRPr sz="7800" dirty="0">
              <a:solidFill>
                <a:schemeClr val="lt1"/>
              </a:solidFill>
              <a:latin typeface="Palatino Linotype"/>
              <a:ea typeface="Palatino Linotype"/>
              <a:cs typeface="Palatino Linotype"/>
              <a:sym typeface="Palatino Linotype"/>
            </a:endParaRPr>
          </a:p>
        </p:txBody>
      </p:sp>
      <p:sp>
        <p:nvSpPr>
          <p:cNvPr id="96" name="Google Shape;96;p1"/>
          <p:cNvSpPr txBox="1"/>
          <p:nvPr/>
        </p:nvSpPr>
        <p:spPr>
          <a:xfrm>
            <a:off x="434700" y="26900475"/>
            <a:ext cx="9870300" cy="2327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4400" b="1">
                <a:latin typeface="Palatino Linotype"/>
                <a:ea typeface="Palatino Linotype"/>
                <a:cs typeface="Palatino Linotype"/>
                <a:sym typeface="Palatino Linotype"/>
              </a:rPr>
              <a:t>Angelina Gassaway</a:t>
            </a:r>
            <a:endParaRPr sz="4400" b="1">
              <a:latin typeface="Palatino Linotype"/>
              <a:ea typeface="Palatino Linotype"/>
              <a:cs typeface="Palatino Linotype"/>
              <a:sym typeface="Palatino Linotype"/>
            </a:endParaRPr>
          </a:p>
          <a:p>
            <a:pPr marL="0" marR="0" lvl="0" indent="0" algn="l" rtl="0">
              <a:lnSpc>
                <a:spcPct val="115000"/>
              </a:lnSpc>
              <a:spcBef>
                <a:spcPts val="0"/>
              </a:spcBef>
              <a:spcAft>
                <a:spcPts val="0"/>
              </a:spcAft>
              <a:buNone/>
            </a:pPr>
            <a:r>
              <a:rPr lang="en-US" sz="4400" b="1">
                <a:latin typeface="Palatino Linotype"/>
                <a:ea typeface="Palatino Linotype"/>
                <a:cs typeface="Palatino Linotype"/>
                <a:sym typeface="Palatino Linotype"/>
              </a:rPr>
              <a:t>Rutgers University, BASW Student</a:t>
            </a:r>
            <a:endParaRPr sz="4400" b="1">
              <a:latin typeface="Palatino Linotype"/>
              <a:ea typeface="Palatino Linotype"/>
              <a:cs typeface="Palatino Linotype"/>
              <a:sym typeface="Palatino Linotype"/>
            </a:endParaRPr>
          </a:p>
          <a:p>
            <a:pPr marL="0" marR="0" lvl="0" indent="0" algn="l" rtl="0">
              <a:lnSpc>
                <a:spcPct val="115000"/>
              </a:lnSpc>
              <a:spcBef>
                <a:spcPts val="0"/>
              </a:spcBef>
              <a:spcAft>
                <a:spcPts val="0"/>
              </a:spcAft>
              <a:buNone/>
            </a:pPr>
            <a:r>
              <a:rPr lang="en-US" sz="4400" b="1">
                <a:latin typeface="Palatino Linotype"/>
                <a:ea typeface="Palatino Linotype"/>
                <a:cs typeface="Palatino Linotype"/>
                <a:sym typeface="Palatino Linotype"/>
              </a:rPr>
              <a:t>Dr. DuWayne Battle, Faculty Advisor</a:t>
            </a:r>
            <a:endParaRPr sz="4400" b="1">
              <a:latin typeface="Palatino Linotype"/>
              <a:ea typeface="Palatino Linotype"/>
              <a:cs typeface="Palatino Linotype"/>
              <a:sym typeface="Palatino Linotype"/>
            </a:endParaRPr>
          </a:p>
        </p:txBody>
      </p:sp>
      <p:sp>
        <p:nvSpPr>
          <p:cNvPr id="97" name="Google Shape;97;p1"/>
          <p:cNvSpPr txBox="1"/>
          <p:nvPr/>
        </p:nvSpPr>
        <p:spPr>
          <a:xfrm>
            <a:off x="39225750" y="23120275"/>
            <a:ext cx="9564000" cy="9569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latin typeface="Palatino Linotype"/>
                <a:ea typeface="Palatino Linotype"/>
                <a:cs typeface="Palatino Linotype"/>
                <a:sym typeface="Palatino Linotype"/>
              </a:rPr>
              <a:t>References</a:t>
            </a:r>
            <a:endParaRPr sz="4800">
              <a:latin typeface="Palatino Linotype"/>
              <a:ea typeface="Palatino Linotype"/>
              <a:cs typeface="Palatino Linotype"/>
              <a:sym typeface="Palatino Linotype"/>
            </a:endParaRPr>
          </a:p>
          <a:p>
            <a:pPr marL="0" lvl="0" indent="0" algn="l" rtl="0">
              <a:spcBef>
                <a:spcPts val="0"/>
              </a:spcBef>
              <a:spcAft>
                <a:spcPts val="0"/>
              </a:spcAft>
              <a:buClr>
                <a:schemeClr val="dk1"/>
              </a:buClr>
              <a:buSzPts val="1100"/>
              <a:buFont typeface="Arial"/>
              <a:buNone/>
            </a:pPr>
            <a:r>
              <a:rPr lang="en-US" sz="2000">
                <a:latin typeface="Times New Roman"/>
                <a:ea typeface="Times New Roman"/>
                <a:cs typeface="Times New Roman"/>
                <a:sym typeface="Times New Roman"/>
              </a:rPr>
              <a:t>HB 1177, 2023 Biennium, 2023 Reg. Sess. (Wash. 2023) </a:t>
            </a:r>
            <a:r>
              <a:rPr lang="en-US" sz="2000" u="sng">
                <a:solidFill>
                  <a:schemeClr val="accent1"/>
                </a:solid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https://app.leg.wa.gov/billsummary?BillNumber=1177&amp;Year=2023&amp;Initiative=false</a:t>
            </a:r>
            <a:endParaRPr sz="2000">
              <a:solidFill>
                <a:schemeClr val="accent1"/>
              </a:solidFill>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r>
              <a:rPr lang="en-US" sz="2000" i="1">
                <a:latin typeface="Times New Roman"/>
                <a:ea typeface="Times New Roman"/>
                <a:cs typeface="Times New Roman"/>
                <a:sym typeface="Times New Roman"/>
              </a:rPr>
              <a:t>Leading causes of death-non-hispanic white females - United States, 2017</a:t>
            </a:r>
            <a:r>
              <a:rPr lang="en-US" sz="2000">
                <a:latin typeface="Times New Roman"/>
                <a:ea typeface="Times New Roman"/>
                <a:cs typeface="Times New Roman"/>
                <a:sym typeface="Times New Roman"/>
              </a:rPr>
              <a:t>. Centers for Disease Control and Prevention. (2019, November 20). </a:t>
            </a:r>
            <a:r>
              <a:rPr lang="en-US" sz="2000" u="sng">
                <a:solidFill>
                  <a:schemeClr val="accent1"/>
                </a:solid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https://www.cdc.gov/women/lcod/2017/nonhispanic-white/index.htm</a:t>
            </a:r>
            <a:r>
              <a:rPr lang="en-US" sz="2000">
                <a:latin typeface="Times New Roman"/>
                <a:ea typeface="Times New Roman"/>
                <a:cs typeface="Times New Roman"/>
                <a:sym typeface="Times New Roman"/>
              </a:rPr>
              <a:t> </a:t>
            </a:r>
            <a:endParaRPr sz="2000">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r>
              <a:rPr lang="en-US" sz="2000" i="1">
                <a:latin typeface="Times New Roman"/>
                <a:ea typeface="Times New Roman"/>
                <a:cs typeface="Times New Roman"/>
                <a:sym typeface="Times New Roman"/>
              </a:rPr>
              <a:t>Missing and murdered Indigenous People Crisis</a:t>
            </a:r>
            <a:r>
              <a:rPr lang="en-US" sz="2000">
                <a:latin typeface="Times New Roman"/>
                <a:ea typeface="Times New Roman"/>
                <a:cs typeface="Times New Roman"/>
                <a:sym typeface="Times New Roman"/>
              </a:rPr>
              <a:t>. </a:t>
            </a:r>
            <a:r>
              <a:rPr lang="en-US" sz="2000">
                <a:solidFill>
                  <a:schemeClr val="dk1"/>
                </a:solidFill>
                <a:latin typeface="Times New Roman"/>
                <a:ea typeface="Times New Roman"/>
                <a:cs typeface="Times New Roman"/>
                <a:sym typeface="Times New Roman"/>
              </a:rPr>
              <a:t> Bureau of Indian Affairs</a:t>
            </a:r>
            <a:r>
              <a:rPr lang="en-US" sz="2000">
                <a:latin typeface="Times New Roman"/>
                <a:ea typeface="Times New Roman"/>
                <a:cs typeface="Times New Roman"/>
                <a:sym typeface="Times New Roman"/>
              </a:rPr>
              <a:t>. </a:t>
            </a:r>
            <a:r>
              <a:rPr lang="en-US" sz="2000" u="sng">
                <a:solidFill>
                  <a:schemeClr val="accent1"/>
                </a:solidFill>
                <a:latin typeface="Times New Roman"/>
                <a:ea typeface="Times New Roman"/>
                <a:cs typeface="Times New Roman"/>
                <a:sym typeface="Times New Roman"/>
                <a:hlinkClick r:id="rId8">
                  <a:extLst>
                    <a:ext uri="{A12FA001-AC4F-418D-AE19-62706E023703}">
                      <ahyp:hlinkClr xmlns:ahyp="http://schemas.microsoft.com/office/drawing/2018/hyperlinkcolor" val="tx"/>
                    </a:ext>
                  </a:extLst>
                </a:hlinkClick>
              </a:rPr>
              <a:t>https://www.bia.gov/service/mmu/missing-and-murdered-indigenous-people-crisis</a:t>
            </a:r>
            <a:r>
              <a:rPr lang="en-US" sz="2000">
                <a:solidFill>
                  <a:schemeClr val="accent1"/>
                </a:solidFill>
                <a:latin typeface="Times New Roman"/>
                <a:ea typeface="Times New Roman"/>
                <a:cs typeface="Times New Roman"/>
                <a:sym typeface="Times New Roman"/>
              </a:rPr>
              <a:t> </a:t>
            </a:r>
            <a:endParaRPr sz="2000">
              <a:solidFill>
                <a:schemeClr val="accent1"/>
              </a:solidFill>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r>
              <a:rPr lang="en-US" sz="2000">
                <a:latin typeface="Times New Roman"/>
                <a:ea typeface="Times New Roman"/>
                <a:cs typeface="Times New Roman"/>
                <a:sym typeface="Times New Roman"/>
              </a:rPr>
              <a:t>Mullins, E. (2023, January 26). New Senate bill to create Cold case unit for missing and murdered indigenous women and people. The Daily Evergreen. </a:t>
            </a:r>
            <a:r>
              <a:rPr lang="en-US" sz="2000" u="sng">
                <a:solidFill>
                  <a:schemeClr val="accent1"/>
                </a:solidFill>
                <a:latin typeface="Times New Roman"/>
                <a:ea typeface="Times New Roman"/>
                <a:cs typeface="Times New Roman"/>
                <a:sym typeface="Times New Roman"/>
                <a:hlinkClick r:id="rId9">
                  <a:extLst>
                    <a:ext uri="{A12FA001-AC4F-418D-AE19-62706E023703}">
                      <ahyp:hlinkClr xmlns:ahyp="http://schemas.microsoft.com/office/drawing/2018/hyperlinkcolor" val="tx"/>
                    </a:ext>
                  </a:extLst>
                </a:hlinkClick>
              </a:rPr>
              <a:t>https://dailyevergreen.com/150168/news/new-legislation-to-create-cold-case-unit-for-missing-indigenous-people/</a:t>
            </a:r>
            <a:r>
              <a:rPr lang="en-US" sz="2000">
                <a:solidFill>
                  <a:schemeClr val="accent1"/>
                </a:solidFill>
                <a:latin typeface="Times New Roman"/>
                <a:ea typeface="Times New Roman"/>
                <a:cs typeface="Times New Roman"/>
                <a:sym typeface="Times New Roman"/>
              </a:rPr>
              <a:t> </a:t>
            </a:r>
            <a:endParaRPr sz="2000">
              <a:solidFill>
                <a:schemeClr val="accent1"/>
              </a:solidFill>
              <a:latin typeface="Times New Roman"/>
              <a:ea typeface="Times New Roman"/>
              <a:cs typeface="Times New Roman"/>
              <a:sym typeface="Times New Roman"/>
            </a:endParaRPr>
          </a:p>
          <a:p>
            <a:pPr marL="0" lvl="0" indent="0" algn="l" rtl="0">
              <a:spcBef>
                <a:spcPts val="1000"/>
              </a:spcBef>
              <a:spcAft>
                <a:spcPts val="0"/>
              </a:spcAft>
              <a:buClr>
                <a:schemeClr val="dk1"/>
              </a:buClr>
              <a:buSzPts val="1100"/>
              <a:buFont typeface="Arial"/>
              <a:buNone/>
            </a:pPr>
            <a:r>
              <a:rPr lang="en-US" sz="2000">
                <a:latin typeface="Times New Roman"/>
                <a:ea typeface="Times New Roman"/>
                <a:cs typeface="Times New Roman"/>
                <a:sym typeface="Times New Roman"/>
              </a:rPr>
              <a:t>Reyna, L. (2023, January 27). </a:t>
            </a:r>
            <a:r>
              <a:rPr lang="en-US" sz="2000" i="1">
                <a:latin typeface="Times New Roman"/>
                <a:ea typeface="Times New Roman"/>
                <a:cs typeface="Times New Roman"/>
                <a:sym typeface="Times New Roman"/>
              </a:rPr>
              <a:t>WA may launch a cold-case unit for missing, murdered indigenous people</a:t>
            </a:r>
            <a:r>
              <a:rPr lang="en-US" sz="2000">
                <a:latin typeface="Times New Roman"/>
                <a:ea typeface="Times New Roman"/>
                <a:cs typeface="Times New Roman"/>
                <a:sym typeface="Times New Roman"/>
              </a:rPr>
              <a:t>. Crosscut. </a:t>
            </a:r>
            <a:r>
              <a:rPr lang="en-US" sz="2000" u="sng">
                <a:solidFill>
                  <a:schemeClr val="accent1"/>
                </a:solidFill>
                <a:latin typeface="Times New Roman"/>
                <a:ea typeface="Times New Roman"/>
                <a:cs typeface="Times New Roman"/>
                <a:sym typeface="Times New Roman"/>
                <a:hlinkClick r:id="rId10">
                  <a:extLst>
                    <a:ext uri="{A12FA001-AC4F-418D-AE19-62706E023703}">
                      <ahyp:hlinkClr xmlns:ahyp="http://schemas.microsoft.com/office/drawing/2018/hyperlinkcolor" val="tx"/>
                    </a:ext>
                  </a:extLst>
                </a:hlinkClick>
              </a:rPr>
              <a:t>https://crosscut.com/news/2023/01/wa-may-launch-cold-case-unit-missing-murdered-indigenous-people</a:t>
            </a:r>
            <a:r>
              <a:rPr lang="en-US" sz="2000">
                <a:solidFill>
                  <a:schemeClr val="accent1"/>
                </a:solidFill>
                <a:latin typeface="Times New Roman"/>
                <a:ea typeface="Times New Roman"/>
                <a:cs typeface="Times New Roman"/>
                <a:sym typeface="Times New Roman"/>
              </a:rPr>
              <a:t> </a:t>
            </a:r>
            <a:endParaRPr sz="2000">
              <a:solidFill>
                <a:schemeClr val="accent1"/>
              </a:solidFill>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r>
              <a:rPr lang="en-US" sz="2000">
                <a:latin typeface="Times New Roman"/>
                <a:ea typeface="Times New Roman"/>
                <a:cs typeface="Times New Roman"/>
                <a:sym typeface="Times New Roman"/>
              </a:rPr>
              <a:t>Secretary Haaland creates new missing &amp; murdered unit to pursue justice for missing or murdered American Indians and Alaska natives. U.S. Department of the Interior. (2021, April 1). </a:t>
            </a:r>
            <a:r>
              <a:rPr lang="en-US" sz="2000" u="sng">
                <a:solidFill>
                  <a:schemeClr val="accent1"/>
                </a:solidFill>
                <a:latin typeface="Times New Roman"/>
                <a:ea typeface="Times New Roman"/>
                <a:cs typeface="Times New Roman"/>
                <a:sym typeface="Times New Roman"/>
                <a:hlinkClick r:id="rId11">
                  <a:extLst>
                    <a:ext uri="{A12FA001-AC4F-418D-AE19-62706E023703}">
                      <ahyp:hlinkClr xmlns:ahyp="http://schemas.microsoft.com/office/drawing/2018/hyperlinkcolor" val="tx"/>
                    </a:ext>
                  </a:extLst>
                </a:hlinkClick>
              </a:rPr>
              <a:t>https://www.doi.gov/news/secretary-haaland-creates-new-missing-murdered-unit-pursue-justice-missing-or-murdered-american</a:t>
            </a:r>
            <a:r>
              <a:rPr lang="en-US" sz="2000">
                <a:solidFill>
                  <a:schemeClr val="accent1"/>
                </a:solidFill>
                <a:latin typeface="Times New Roman"/>
                <a:ea typeface="Times New Roman"/>
                <a:cs typeface="Times New Roman"/>
                <a:sym typeface="Times New Roman"/>
              </a:rPr>
              <a:t> </a:t>
            </a:r>
            <a:endParaRPr sz="2000">
              <a:solidFill>
                <a:schemeClr val="accent1"/>
              </a:solidFill>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r>
              <a:rPr lang="en-US" sz="2000">
                <a:latin typeface="Times New Roman"/>
                <a:ea typeface="Times New Roman"/>
                <a:cs typeface="Times New Roman"/>
                <a:sym typeface="Times New Roman"/>
              </a:rPr>
              <a:t>Urban Indian Health Institute Report (2016) </a:t>
            </a:r>
            <a:r>
              <a:rPr lang="en-US" sz="2000" u="sng">
                <a:solidFill>
                  <a:schemeClr val="accent1"/>
                </a:solidFill>
                <a:latin typeface="Times New Roman"/>
                <a:ea typeface="Times New Roman"/>
                <a:cs typeface="Times New Roman"/>
                <a:sym typeface="Times New Roman"/>
                <a:hlinkClick r:id="rId12">
                  <a:extLst>
                    <a:ext uri="{A12FA001-AC4F-418D-AE19-62706E023703}">
                      <ahyp:hlinkClr xmlns:ahyp="http://schemas.microsoft.com/office/drawing/2018/hyperlinkcolor" val="tx"/>
                    </a:ext>
                  </a:extLst>
                </a:hlinkClick>
              </a:rPr>
              <a:t>https://www.uihi.org/wp-content/uploads/2018/11/Missing-and-Murdered-Indigenous-Women-and-Girls-Report.pdf</a:t>
            </a:r>
            <a:r>
              <a:rPr lang="en-US" sz="2000">
                <a:solidFill>
                  <a:schemeClr val="accent1"/>
                </a:solidFill>
                <a:latin typeface="Times New Roman"/>
                <a:ea typeface="Times New Roman"/>
                <a:cs typeface="Times New Roman"/>
                <a:sym typeface="Times New Roman"/>
              </a:rPr>
              <a:t> </a:t>
            </a:r>
            <a:endParaRPr sz="2000">
              <a:solidFill>
                <a:schemeClr val="accent1"/>
              </a:solidFill>
              <a:latin typeface="Palatino Linotype"/>
              <a:ea typeface="Palatino Linotype"/>
              <a:cs typeface="Palatino Linotype"/>
              <a:sym typeface="Palatino Linotype"/>
            </a:endParaRPr>
          </a:p>
        </p:txBody>
      </p:sp>
      <p:pic>
        <p:nvPicPr>
          <p:cNvPr id="98" name="Google Shape;98;p1"/>
          <p:cNvPicPr preferRelativeResize="0"/>
          <p:nvPr/>
        </p:nvPicPr>
        <p:blipFill>
          <a:blip r:embed="rId13">
            <a:alphaModFix/>
          </a:blip>
          <a:stretch>
            <a:fillRect/>
          </a:stretch>
        </p:blipFill>
        <p:spPr>
          <a:xfrm>
            <a:off x="38637900" y="10189100"/>
            <a:ext cx="10739700" cy="8108689"/>
          </a:xfrm>
          <a:prstGeom prst="rect">
            <a:avLst/>
          </a:prstGeom>
          <a:noFill/>
          <a:ln>
            <a:noFill/>
          </a:ln>
        </p:spPr>
      </p:pic>
      <p:sp>
        <p:nvSpPr>
          <p:cNvPr id="100" name="Google Shape;100;p1"/>
          <p:cNvSpPr txBox="1"/>
          <p:nvPr/>
        </p:nvSpPr>
        <p:spPr>
          <a:xfrm>
            <a:off x="39121425" y="16259100"/>
            <a:ext cx="43173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latin typeface="Palatino Linotype"/>
                <a:ea typeface="Palatino Linotype"/>
                <a:cs typeface="Palatino Linotype"/>
                <a:sym typeface="Palatino Linotype"/>
              </a:rPr>
              <a:t>Urban Indian Health Institute (2016)</a:t>
            </a:r>
            <a:endParaRPr sz="2000"/>
          </a:p>
        </p:txBody>
      </p:sp>
      <p:pic>
        <p:nvPicPr>
          <p:cNvPr id="101" name="Google Shape;101;p1"/>
          <p:cNvPicPr preferRelativeResize="0"/>
          <p:nvPr/>
        </p:nvPicPr>
        <p:blipFill>
          <a:blip r:embed="rId14">
            <a:alphaModFix/>
          </a:blip>
          <a:stretch>
            <a:fillRect/>
          </a:stretch>
        </p:blipFill>
        <p:spPr>
          <a:xfrm>
            <a:off x="39121425" y="16834300"/>
            <a:ext cx="9772650" cy="5895975"/>
          </a:xfrm>
          <a:prstGeom prst="rect">
            <a:avLst/>
          </a:prstGeom>
          <a:noFill/>
          <a:ln>
            <a:noFill/>
          </a:ln>
        </p:spPr>
      </p:pic>
      <p:sp>
        <p:nvSpPr>
          <p:cNvPr id="102" name="Google Shape;102;p1"/>
          <p:cNvSpPr txBox="1"/>
          <p:nvPr/>
        </p:nvSpPr>
        <p:spPr>
          <a:xfrm>
            <a:off x="47293875" y="22730275"/>
            <a:ext cx="16002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latin typeface="Palatino Linotype"/>
                <a:ea typeface="Palatino Linotype"/>
                <a:cs typeface="Palatino Linotype"/>
                <a:sym typeface="Palatino Linotype"/>
              </a:rPr>
              <a:t>CDC (2019)</a:t>
            </a:r>
            <a:endParaRPr sz="2000"/>
          </a:p>
        </p:txBody>
      </p:sp>
      <p:pic>
        <p:nvPicPr>
          <p:cNvPr id="4" name="Gassaway Angelina_Rutgers_MMIWG2S.mp4">
            <a:hlinkClick r:id="" action="ppaction://media"/>
            <a:extLst>
              <a:ext uri="{FF2B5EF4-FFF2-40B4-BE49-F238E27FC236}">
                <a16:creationId xmlns:a16="http://schemas.microsoft.com/office/drawing/2014/main" id="{5F826045-B404-5266-50E2-8599907D490C}"/>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44007750" y="10189100"/>
            <a:ext cx="267219" cy="167013"/>
          </a:xfrm>
          <a:prstGeom prst="rect">
            <a:avLst/>
          </a:prstGeom>
        </p:spPr>
      </p:pic>
      <p:pic>
        <p:nvPicPr>
          <p:cNvPr id="99" name="Google Shape;99;p1"/>
          <p:cNvPicPr preferRelativeResize="0"/>
          <p:nvPr/>
        </p:nvPicPr>
        <p:blipFill>
          <a:blip r:embed="rId16">
            <a:alphaModFix/>
          </a:blip>
          <a:stretch>
            <a:fillRect/>
          </a:stretch>
        </p:blipFill>
        <p:spPr>
          <a:xfrm>
            <a:off x="39078167" y="71500"/>
            <a:ext cx="9652285" cy="11668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67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733</Words>
  <Application>Microsoft Office PowerPoint</Application>
  <PresentationFormat>Custom</PresentationFormat>
  <Paragraphs>32</Paragraphs>
  <Slides>1</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Calibri</vt:lpstr>
      <vt:lpstr>Arial</vt:lpstr>
      <vt:lpstr>Palatino Linotype</vt:lpstr>
      <vt:lpstr>Times New Roman</vt:lpstr>
      <vt:lpstr>Office Theme</vt:lpstr>
      <vt:lpstr>HB 1177 - Creating a MMIWG2S Cold Case Investigations Unit Washington State, 68th Legislature (2023-2024)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HB 1177 - Creating a MMIWG2S Cold Case Investigations Unit Washington State, 68th Legislature (2023-2024)</dc:title>
  <dc:creator>Morrison, Mike</dc:creator>
  <cp:lastModifiedBy>Michael L Pisciotta</cp:lastModifiedBy>
  <cp:revision>3</cp:revision>
  <dcterms:created xsi:type="dcterms:W3CDTF">2019-07-02T13:39:34Z</dcterms:created>
  <dcterms:modified xsi:type="dcterms:W3CDTF">2023-02-21T19:36:10Z</dcterms:modified>
</cp:coreProperties>
</file>