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6" r:id="rId3"/>
    <p:sldId id="307" r:id="rId4"/>
    <p:sldId id="304" r:id="rId5"/>
    <p:sldId id="300" r:id="rId6"/>
    <p:sldId id="257" r:id="rId7"/>
    <p:sldId id="286" r:id="rId8"/>
    <p:sldId id="277" r:id="rId9"/>
    <p:sldId id="282" r:id="rId10"/>
    <p:sldId id="302" r:id="rId11"/>
    <p:sldId id="279" r:id="rId12"/>
    <p:sldId id="284" r:id="rId13"/>
    <p:sldId id="305" r:id="rId14"/>
    <p:sldId id="283" r:id="rId15"/>
    <p:sldId id="301" r:id="rId16"/>
    <p:sldId id="288" r:id="rId17"/>
    <p:sldId id="269" r:id="rId18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7" autoAdjust="0"/>
    <p:restoredTop sz="70013" autoAdjust="0"/>
  </p:normalViewPr>
  <p:slideViewPr>
    <p:cSldViewPr snapToGrid="0">
      <p:cViewPr varScale="1">
        <p:scale>
          <a:sx n="60" d="100"/>
          <a:sy n="60" d="100"/>
        </p:scale>
        <p:origin x="14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9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228604-C52A-49EC-BF73-B01ACA1AF6A8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CA35DEB-8D9A-4F05-A9A7-34765B1BCB27}">
      <dgm:prSet/>
      <dgm:spPr/>
      <dgm:t>
        <a:bodyPr/>
        <a:lstStyle/>
        <a:p>
          <a:r>
            <a:rPr lang="en-US" dirty="0"/>
            <a:t>Autism Spectrum Disorder</a:t>
          </a:r>
        </a:p>
      </dgm:t>
    </dgm:pt>
    <dgm:pt modelId="{957B3745-A29F-4F13-9201-D09E9F234E4D}" type="parTrans" cxnId="{C5546722-CF63-4952-9CFE-9B76E51C23D6}">
      <dgm:prSet/>
      <dgm:spPr/>
      <dgm:t>
        <a:bodyPr/>
        <a:lstStyle/>
        <a:p>
          <a:endParaRPr lang="en-US"/>
        </a:p>
      </dgm:t>
    </dgm:pt>
    <dgm:pt modelId="{928CAC80-67CE-4360-AB2E-841CFA50C672}" type="sibTrans" cxnId="{C5546722-CF63-4952-9CFE-9B76E51C23D6}">
      <dgm:prSet/>
      <dgm:spPr/>
      <dgm:t>
        <a:bodyPr/>
        <a:lstStyle/>
        <a:p>
          <a:endParaRPr lang="en-US"/>
        </a:p>
      </dgm:t>
    </dgm:pt>
    <dgm:pt modelId="{F11A26EB-8BFC-4676-8C1F-861176B9AA9D}">
      <dgm:prSet/>
      <dgm:spPr/>
      <dgm:t>
        <a:bodyPr/>
        <a:lstStyle/>
        <a:p>
          <a:r>
            <a:rPr lang="en-US" dirty="0"/>
            <a:t>Asperger’s Syndrome</a:t>
          </a:r>
        </a:p>
      </dgm:t>
    </dgm:pt>
    <dgm:pt modelId="{4ADD01BC-1688-45AC-B7C8-E9AF2A0EA1F1}" type="parTrans" cxnId="{2BDC30DC-EC0A-434D-BC23-53932499CB7F}">
      <dgm:prSet/>
      <dgm:spPr/>
      <dgm:t>
        <a:bodyPr/>
        <a:lstStyle/>
        <a:p>
          <a:endParaRPr lang="en-US"/>
        </a:p>
      </dgm:t>
    </dgm:pt>
    <dgm:pt modelId="{FFC63F47-BF73-4D2A-8A2A-2AB1CBD54568}" type="sibTrans" cxnId="{2BDC30DC-EC0A-434D-BC23-53932499CB7F}">
      <dgm:prSet/>
      <dgm:spPr/>
      <dgm:t>
        <a:bodyPr/>
        <a:lstStyle/>
        <a:p>
          <a:endParaRPr lang="en-US"/>
        </a:p>
      </dgm:t>
    </dgm:pt>
    <dgm:pt modelId="{55319286-210A-4BF3-BC09-A636FF427C65}">
      <dgm:prSet/>
      <dgm:spPr/>
      <dgm:t>
        <a:bodyPr/>
        <a:lstStyle/>
        <a:p>
          <a:r>
            <a:rPr lang="en-US" dirty="0"/>
            <a:t>Person with Autism </a:t>
          </a:r>
        </a:p>
      </dgm:t>
    </dgm:pt>
    <dgm:pt modelId="{E2AC7B36-3BAB-4313-BBA8-0F8A5B4BAF7F}" type="parTrans" cxnId="{E649A0AB-A654-488E-9901-5AB2E02DFEE7}">
      <dgm:prSet/>
      <dgm:spPr/>
      <dgm:t>
        <a:bodyPr/>
        <a:lstStyle/>
        <a:p>
          <a:endParaRPr lang="en-US"/>
        </a:p>
      </dgm:t>
    </dgm:pt>
    <dgm:pt modelId="{B198A527-42F5-4BBB-9216-F7F6ED7E59CF}" type="sibTrans" cxnId="{E649A0AB-A654-488E-9901-5AB2E02DFEE7}">
      <dgm:prSet/>
      <dgm:spPr/>
      <dgm:t>
        <a:bodyPr/>
        <a:lstStyle/>
        <a:p>
          <a:endParaRPr lang="en-US"/>
        </a:p>
      </dgm:t>
    </dgm:pt>
    <dgm:pt modelId="{A72A4661-3648-44A8-907A-9ACC2BC22CD5}">
      <dgm:prSet/>
      <dgm:spPr/>
      <dgm:t>
        <a:bodyPr/>
        <a:lstStyle/>
        <a:p>
          <a:r>
            <a:rPr lang="en-US" dirty="0"/>
            <a:t>Autistic person</a:t>
          </a:r>
        </a:p>
      </dgm:t>
    </dgm:pt>
    <dgm:pt modelId="{E3AEBC73-37B2-4264-8E51-5D61E1BFA198}" type="parTrans" cxnId="{4349A078-F194-4A58-8803-8B635711D7F4}">
      <dgm:prSet/>
      <dgm:spPr/>
      <dgm:t>
        <a:bodyPr/>
        <a:lstStyle/>
        <a:p>
          <a:endParaRPr lang="en-US"/>
        </a:p>
      </dgm:t>
    </dgm:pt>
    <dgm:pt modelId="{E20BF23C-7308-432B-81C6-25E88C558B76}" type="sibTrans" cxnId="{4349A078-F194-4A58-8803-8B635711D7F4}">
      <dgm:prSet/>
      <dgm:spPr/>
      <dgm:t>
        <a:bodyPr/>
        <a:lstStyle/>
        <a:p>
          <a:endParaRPr lang="en-US"/>
        </a:p>
      </dgm:t>
    </dgm:pt>
    <dgm:pt modelId="{E43BF62C-102D-42F8-969C-E5B18DC0EA92}">
      <dgm:prSet/>
      <dgm:spPr/>
      <dgm:t>
        <a:bodyPr/>
        <a:lstStyle/>
        <a:p>
          <a:r>
            <a:rPr lang="en-US" dirty="0"/>
            <a:t>Neurotypical</a:t>
          </a:r>
        </a:p>
      </dgm:t>
    </dgm:pt>
    <dgm:pt modelId="{F2BEEFD1-848E-4905-8DC8-04676236BE17}" type="parTrans" cxnId="{004A57A9-0CCD-4643-8328-0136D57AB9C8}">
      <dgm:prSet/>
      <dgm:spPr/>
      <dgm:t>
        <a:bodyPr/>
        <a:lstStyle/>
        <a:p>
          <a:endParaRPr lang="en-US"/>
        </a:p>
      </dgm:t>
    </dgm:pt>
    <dgm:pt modelId="{E0334CB0-B801-474B-BB73-22F31CFDE07E}" type="sibTrans" cxnId="{004A57A9-0CCD-4643-8328-0136D57AB9C8}">
      <dgm:prSet/>
      <dgm:spPr/>
      <dgm:t>
        <a:bodyPr/>
        <a:lstStyle/>
        <a:p>
          <a:endParaRPr lang="en-US"/>
        </a:p>
      </dgm:t>
    </dgm:pt>
    <dgm:pt modelId="{9AD53798-42B1-4401-86F0-9289D4297FCE}">
      <dgm:prSet/>
      <dgm:spPr/>
      <dgm:t>
        <a:bodyPr/>
        <a:lstStyle/>
        <a:p>
          <a:r>
            <a:rPr lang="en-US" dirty="0"/>
            <a:t>Allistic</a:t>
          </a:r>
        </a:p>
      </dgm:t>
    </dgm:pt>
    <dgm:pt modelId="{137E0664-CF8A-425A-B39D-417A9A576EEE}" type="parTrans" cxnId="{DA9375A4-DB7A-4E03-87F9-A47A736FAFDC}">
      <dgm:prSet/>
      <dgm:spPr/>
      <dgm:t>
        <a:bodyPr/>
        <a:lstStyle/>
        <a:p>
          <a:endParaRPr lang="en-US"/>
        </a:p>
      </dgm:t>
    </dgm:pt>
    <dgm:pt modelId="{FF5AB0F8-4046-4002-B1AE-265904214518}" type="sibTrans" cxnId="{DA9375A4-DB7A-4E03-87F9-A47A736FAFDC}">
      <dgm:prSet/>
      <dgm:spPr/>
      <dgm:t>
        <a:bodyPr/>
        <a:lstStyle/>
        <a:p>
          <a:endParaRPr lang="en-US"/>
        </a:p>
      </dgm:t>
    </dgm:pt>
    <dgm:pt modelId="{FF74567B-5CAA-4FF3-99E2-FCEC087BE75C}" type="pres">
      <dgm:prSet presAssocID="{C9228604-C52A-49EC-BF73-B01ACA1AF6A8}" presName="diagram" presStyleCnt="0">
        <dgm:presLayoutVars>
          <dgm:dir/>
          <dgm:resizeHandles val="exact"/>
        </dgm:presLayoutVars>
      </dgm:prSet>
      <dgm:spPr/>
    </dgm:pt>
    <dgm:pt modelId="{753C6F71-037E-4A34-8466-2D3975608D96}" type="pres">
      <dgm:prSet presAssocID="{5CA35DEB-8D9A-4F05-A9A7-34765B1BCB27}" presName="node" presStyleLbl="node1" presStyleIdx="0" presStyleCnt="6">
        <dgm:presLayoutVars>
          <dgm:bulletEnabled val="1"/>
        </dgm:presLayoutVars>
      </dgm:prSet>
      <dgm:spPr/>
    </dgm:pt>
    <dgm:pt modelId="{52F82315-AD74-4002-AEFE-9E4F06D1B07B}" type="pres">
      <dgm:prSet presAssocID="{928CAC80-67CE-4360-AB2E-841CFA50C672}" presName="sibTrans" presStyleCnt="0"/>
      <dgm:spPr/>
    </dgm:pt>
    <dgm:pt modelId="{41983C5E-B337-420D-8C54-A6A749DBD99E}" type="pres">
      <dgm:prSet presAssocID="{F11A26EB-8BFC-4676-8C1F-861176B9AA9D}" presName="node" presStyleLbl="node1" presStyleIdx="1" presStyleCnt="6">
        <dgm:presLayoutVars>
          <dgm:bulletEnabled val="1"/>
        </dgm:presLayoutVars>
      </dgm:prSet>
      <dgm:spPr/>
    </dgm:pt>
    <dgm:pt modelId="{01701995-109D-4753-8229-1DD548746E97}" type="pres">
      <dgm:prSet presAssocID="{FFC63F47-BF73-4D2A-8A2A-2AB1CBD54568}" presName="sibTrans" presStyleCnt="0"/>
      <dgm:spPr/>
    </dgm:pt>
    <dgm:pt modelId="{E2221280-5745-4477-835B-E55F58C91E6C}" type="pres">
      <dgm:prSet presAssocID="{55319286-210A-4BF3-BC09-A636FF427C65}" presName="node" presStyleLbl="node1" presStyleIdx="2" presStyleCnt="6">
        <dgm:presLayoutVars>
          <dgm:bulletEnabled val="1"/>
        </dgm:presLayoutVars>
      </dgm:prSet>
      <dgm:spPr/>
    </dgm:pt>
    <dgm:pt modelId="{2717A6CB-50C6-49AF-9779-84FFAFBF875C}" type="pres">
      <dgm:prSet presAssocID="{B198A527-42F5-4BBB-9216-F7F6ED7E59CF}" presName="sibTrans" presStyleCnt="0"/>
      <dgm:spPr/>
    </dgm:pt>
    <dgm:pt modelId="{32B05BB2-E589-4F5E-8DC6-1C24D23BAAE5}" type="pres">
      <dgm:prSet presAssocID="{A72A4661-3648-44A8-907A-9ACC2BC22CD5}" presName="node" presStyleLbl="node1" presStyleIdx="3" presStyleCnt="6">
        <dgm:presLayoutVars>
          <dgm:bulletEnabled val="1"/>
        </dgm:presLayoutVars>
      </dgm:prSet>
      <dgm:spPr/>
    </dgm:pt>
    <dgm:pt modelId="{6D0A142E-7B1A-4C7D-A009-050585A7346F}" type="pres">
      <dgm:prSet presAssocID="{E20BF23C-7308-432B-81C6-25E88C558B76}" presName="sibTrans" presStyleCnt="0"/>
      <dgm:spPr/>
    </dgm:pt>
    <dgm:pt modelId="{1F8025AF-687E-4077-98CF-82688D9712D4}" type="pres">
      <dgm:prSet presAssocID="{E43BF62C-102D-42F8-969C-E5B18DC0EA92}" presName="node" presStyleLbl="node1" presStyleIdx="4" presStyleCnt="6">
        <dgm:presLayoutVars>
          <dgm:bulletEnabled val="1"/>
        </dgm:presLayoutVars>
      </dgm:prSet>
      <dgm:spPr/>
    </dgm:pt>
    <dgm:pt modelId="{9D5A3FEC-005B-4595-B8D9-84AD169A5B0B}" type="pres">
      <dgm:prSet presAssocID="{E0334CB0-B801-474B-BB73-22F31CFDE07E}" presName="sibTrans" presStyleCnt="0"/>
      <dgm:spPr/>
    </dgm:pt>
    <dgm:pt modelId="{1D9EFF42-AFC5-4DCA-8825-405B1A6952DC}" type="pres">
      <dgm:prSet presAssocID="{9AD53798-42B1-4401-86F0-9289D4297FCE}" presName="node" presStyleLbl="node1" presStyleIdx="5" presStyleCnt="6">
        <dgm:presLayoutVars>
          <dgm:bulletEnabled val="1"/>
        </dgm:presLayoutVars>
      </dgm:prSet>
      <dgm:spPr/>
    </dgm:pt>
  </dgm:ptLst>
  <dgm:cxnLst>
    <dgm:cxn modelId="{77FFED02-650E-484D-B23C-CBC1A04B2233}" type="presOf" srcId="{9AD53798-42B1-4401-86F0-9289D4297FCE}" destId="{1D9EFF42-AFC5-4DCA-8825-405B1A6952DC}" srcOrd="0" destOrd="0" presId="urn:microsoft.com/office/officeart/2005/8/layout/default"/>
    <dgm:cxn modelId="{C5546722-CF63-4952-9CFE-9B76E51C23D6}" srcId="{C9228604-C52A-49EC-BF73-B01ACA1AF6A8}" destId="{5CA35DEB-8D9A-4F05-A9A7-34765B1BCB27}" srcOrd="0" destOrd="0" parTransId="{957B3745-A29F-4F13-9201-D09E9F234E4D}" sibTransId="{928CAC80-67CE-4360-AB2E-841CFA50C672}"/>
    <dgm:cxn modelId="{324EDB27-9C7D-4BEC-9222-833D42EF82D0}" type="presOf" srcId="{E43BF62C-102D-42F8-969C-E5B18DC0EA92}" destId="{1F8025AF-687E-4077-98CF-82688D9712D4}" srcOrd="0" destOrd="0" presId="urn:microsoft.com/office/officeart/2005/8/layout/default"/>
    <dgm:cxn modelId="{E92C3C39-4BF2-453D-9649-63C58D546871}" type="presOf" srcId="{5CA35DEB-8D9A-4F05-A9A7-34765B1BCB27}" destId="{753C6F71-037E-4A34-8466-2D3975608D96}" srcOrd="0" destOrd="0" presId="urn:microsoft.com/office/officeart/2005/8/layout/default"/>
    <dgm:cxn modelId="{4349A078-F194-4A58-8803-8B635711D7F4}" srcId="{C9228604-C52A-49EC-BF73-B01ACA1AF6A8}" destId="{A72A4661-3648-44A8-907A-9ACC2BC22CD5}" srcOrd="3" destOrd="0" parTransId="{E3AEBC73-37B2-4264-8E51-5D61E1BFA198}" sibTransId="{E20BF23C-7308-432B-81C6-25E88C558B76}"/>
    <dgm:cxn modelId="{72F73285-AB78-4519-BAA6-1304CDEE0A5F}" type="presOf" srcId="{55319286-210A-4BF3-BC09-A636FF427C65}" destId="{E2221280-5745-4477-835B-E55F58C91E6C}" srcOrd="0" destOrd="0" presId="urn:microsoft.com/office/officeart/2005/8/layout/default"/>
    <dgm:cxn modelId="{DA9375A4-DB7A-4E03-87F9-A47A736FAFDC}" srcId="{C9228604-C52A-49EC-BF73-B01ACA1AF6A8}" destId="{9AD53798-42B1-4401-86F0-9289D4297FCE}" srcOrd="5" destOrd="0" parTransId="{137E0664-CF8A-425A-B39D-417A9A576EEE}" sibTransId="{FF5AB0F8-4046-4002-B1AE-265904214518}"/>
    <dgm:cxn modelId="{004A57A9-0CCD-4643-8328-0136D57AB9C8}" srcId="{C9228604-C52A-49EC-BF73-B01ACA1AF6A8}" destId="{E43BF62C-102D-42F8-969C-E5B18DC0EA92}" srcOrd="4" destOrd="0" parTransId="{F2BEEFD1-848E-4905-8DC8-04676236BE17}" sibTransId="{E0334CB0-B801-474B-BB73-22F31CFDE07E}"/>
    <dgm:cxn modelId="{E649A0AB-A654-488E-9901-5AB2E02DFEE7}" srcId="{C9228604-C52A-49EC-BF73-B01ACA1AF6A8}" destId="{55319286-210A-4BF3-BC09-A636FF427C65}" srcOrd="2" destOrd="0" parTransId="{E2AC7B36-3BAB-4313-BBA8-0F8A5B4BAF7F}" sibTransId="{B198A527-42F5-4BBB-9216-F7F6ED7E59CF}"/>
    <dgm:cxn modelId="{ED0DC7D2-0DB4-4BC3-903D-F4A003484F6A}" type="presOf" srcId="{C9228604-C52A-49EC-BF73-B01ACA1AF6A8}" destId="{FF74567B-5CAA-4FF3-99E2-FCEC087BE75C}" srcOrd="0" destOrd="0" presId="urn:microsoft.com/office/officeart/2005/8/layout/default"/>
    <dgm:cxn modelId="{E9A4C7D7-A458-45FB-9574-2F8A8FD405A4}" type="presOf" srcId="{A72A4661-3648-44A8-907A-9ACC2BC22CD5}" destId="{32B05BB2-E589-4F5E-8DC6-1C24D23BAAE5}" srcOrd="0" destOrd="0" presId="urn:microsoft.com/office/officeart/2005/8/layout/default"/>
    <dgm:cxn modelId="{2BDC30DC-EC0A-434D-BC23-53932499CB7F}" srcId="{C9228604-C52A-49EC-BF73-B01ACA1AF6A8}" destId="{F11A26EB-8BFC-4676-8C1F-861176B9AA9D}" srcOrd="1" destOrd="0" parTransId="{4ADD01BC-1688-45AC-B7C8-E9AF2A0EA1F1}" sibTransId="{FFC63F47-BF73-4D2A-8A2A-2AB1CBD54568}"/>
    <dgm:cxn modelId="{3E01A2FF-21E9-4E5C-AEC4-BB3BAD806CAD}" type="presOf" srcId="{F11A26EB-8BFC-4676-8C1F-861176B9AA9D}" destId="{41983C5E-B337-420D-8C54-A6A749DBD99E}" srcOrd="0" destOrd="0" presId="urn:microsoft.com/office/officeart/2005/8/layout/default"/>
    <dgm:cxn modelId="{EB8F1380-D80A-44B9-BE9A-E3A199C4BE4E}" type="presParOf" srcId="{FF74567B-5CAA-4FF3-99E2-FCEC087BE75C}" destId="{753C6F71-037E-4A34-8466-2D3975608D96}" srcOrd="0" destOrd="0" presId="urn:microsoft.com/office/officeart/2005/8/layout/default"/>
    <dgm:cxn modelId="{DF209731-D68B-49DF-A87C-348456BCCC79}" type="presParOf" srcId="{FF74567B-5CAA-4FF3-99E2-FCEC087BE75C}" destId="{52F82315-AD74-4002-AEFE-9E4F06D1B07B}" srcOrd="1" destOrd="0" presId="urn:microsoft.com/office/officeart/2005/8/layout/default"/>
    <dgm:cxn modelId="{15A0AA10-AE02-4765-8E44-D96A091263B1}" type="presParOf" srcId="{FF74567B-5CAA-4FF3-99E2-FCEC087BE75C}" destId="{41983C5E-B337-420D-8C54-A6A749DBD99E}" srcOrd="2" destOrd="0" presId="urn:microsoft.com/office/officeart/2005/8/layout/default"/>
    <dgm:cxn modelId="{A4654A65-B4CE-46C9-8679-611AC39C33F5}" type="presParOf" srcId="{FF74567B-5CAA-4FF3-99E2-FCEC087BE75C}" destId="{01701995-109D-4753-8229-1DD548746E97}" srcOrd="3" destOrd="0" presId="urn:microsoft.com/office/officeart/2005/8/layout/default"/>
    <dgm:cxn modelId="{56FA3909-540C-4348-BEC7-FE0C9B4F65A4}" type="presParOf" srcId="{FF74567B-5CAA-4FF3-99E2-FCEC087BE75C}" destId="{E2221280-5745-4477-835B-E55F58C91E6C}" srcOrd="4" destOrd="0" presId="urn:microsoft.com/office/officeart/2005/8/layout/default"/>
    <dgm:cxn modelId="{87422890-90E3-43B7-8111-274E9B3A0A75}" type="presParOf" srcId="{FF74567B-5CAA-4FF3-99E2-FCEC087BE75C}" destId="{2717A6CB-50C6-49AF-9779-84FFAFBF875C}" srcOrd="5" destOrd="0" presId="urn:microsoft.com/office/officeart/2005/8/layout/default"/>
    <dgm:cxn modelId="{8E0F0E02-1F8F-4D48-9EAB-39B00119F66C}" type="presParOf" srcId="{FF74567B-5CAA-4FF3-99E2-FCEC087BE75C}" destId="{32B05BB2-E589-4F5E-8DC6-1C24D23BAAE5}" srcOrd="6" destOrd="0" presId="urn:microsoft.com/office/officeart/2005/8/layout/default"/>
    <dgm:cxn modelId="{BF43463A-1430-4A2F-9185-15BB05EFBCA9}" type="presParOf" srcId="{FF74567B-5CAA-4FF3-99E2-FCEC087BE75C}" destId="{6D0A142E-7B1A-4C7D-A009-050585A7346F}" srcOrd="7" destOrd="0" presId="urn:microsoft.com/office/officeart/2005/8/layout/default"/>
    <dgm:cxn modelId="{6ED650AE-23D7-4F31-B332-E2FF72B979B1}" type="presParOf" srcId="{FF74567B-5CAA-4FF3-99E2-FCEC087BE75C}" destId="{1F8025AF-687E-4077-98CF-82688D9712D4}" srcOrd="8" destOrd="0" presId="urn:microsoft.com/office/officeart/2005/8/layout/default"/>
    <dgm:cxn modelId="{D9060ACD-0C80-40C8-97C1-AF242ECBA660}" type="presParOf" srcId="{FF74567B-5CAA-4FF3-99E2-FCEC087BE75C}" destId="{9D5A3FEC-005B-4595-B8D9-84AD169A5B0B}" srcOrd="9" destOrd="0" presId="urn:microsoft.com/office/officeart/2005/8/layout/default"/>
    <dgm:cxn modelId="{DA5C0D08-993C-4413-8754-DC69252834EA}" type="presParOf" srcId="{FF74567B-5CAA-4FF3-99E2-FCEC087BE75C}" destId="{1D9EFF42-AFC5-4DCA-8825-405B1A6952D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9964F2-4B67-491F-91D6-E229AFDC7FAD}" type="doc">
      <dgm:prSet loTypeId="urn:microsoft.com/office/officeart/2016/7/layout/ChevronBlockProcess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8BDAC6-14C2-4591-9CCB-5D702B31B7B7}">
      <dgm:prSet/>
      <dgm:spPr/>
      <dgm:t>
        <a:bodyPr/>
        <a:lstStyle/>
        <a:p>
          <a:r>
            <a:rPr lang="en-US" dirty="0"/>
            <a:t>List</a:t>
          </a:r>
        </a:p>
      </dgm:t>
    </dgm:pt>
    <dgm:pt modelId="{F62364AC-9EB2-4843-B9D0-BD424AE94C06}" type="parTrans" cxnId="{55F4DAFB-D164-42C8-849F-D20B0DBFAF7A}">
      <dgm:prSet/>
      <dgm:spPr/>
      <dgm:t>
        <a:bodyPr/>
        <a:lstStyle/>
        <a:p>
          <a:endParaRPr lang="en-US"/>
        </a:p>
      </dgm:t>
    </dgm:pt>
    <dgm:pt modelId="{BE168FE9-F025-4FD8-B9F8-B7AE7E992B76}" type="sibTrans" cxnId="{55F4DAFB-D164-42C8-849F-D20B0DBFAF7A}">
      <dgm:prSet/>
      <dgm:spPr/>
      <dgm:t>
        <a:bodyPr/>
        <a:lstStyle/>
        <a:p>
          <a:endParaRPr lang="en-US"/>
        </a:p>
      </dgm:t>
    </dgm:pt>
    <dgm:pt modelId="{DD19C8F6-4144-43B4-A29A-D0C85F9A922B}">
      <dgm:prSet/>
      <dgm:spPr/>
      <dgm:t>
        <a:bodyPr/>
        <a:lstStyle/>
        <a:p>
          <a:r>
            <a:rPr lang="en-US" dirty="0"/>
            <a:t>List due dates for assignments and exams on the syllabus</a:t>
          </a:r>
        </a:p>
      </dgm:t>
    </dgm:pt>
    <dgm:pt modelId="{CA3DFD9D-5EBB-4770-8656-ACC770421097}" type="parTrans" cxnId="{2B2DB606-0030-4DF3-B759-9A03DFA3664B}">
      <dgm:prSet/>
      <dgm:spPr/>
      <dgm:t>
        <a:bodyPr/>
        <a:lstStyle/>
        <a:p>
          <a:endParaRPr lang="en-US"/>
        </a:p>
      </dgm:t>
    </dgm:pt>
    <dgm:pt modelId="{6A84E205-7926-4949-86B5-82B17E01BD03}" type="sibTrans" cxnId="{2B2DB606-0030-4DF3-B759-9A03DFA3664B}">
      <dgm:prSet/>
      <dgm:spPr/>
      <dgm:t>
        <a:bodyPr/>
        <a:lstStyle/>
        <a:p>
          <a:endParaRPr lang="en-US"/>
        </a:p>
      </dgm:t>
    </dgm:pt>
    <dgm:pt modelId="{0D8D42ED-CE1A-43AB-8C9E-3988E2C802C0}">
      <dgm:prSet/>
      <dgm:spPr/>
      <dgm:t>
        <a:bodyPr/>
        <a:lstStyle/>
        <a:p>
          <a:r>
            <a:rPr lang="en-US" dirty="0"/>
            <a:t>Provide</a:t>
          </a:r>
        </a:p>
      </dgm:t>
    </dgm:pt>
    <dgm:pt modelId="{0F55F68E-C850-41F7-A503-7AD5A30BD1A2}" type="parTrans" cxnId="{A7C3FF83-DFAC-4F98-A3E3-69DEDA7383A0}">
      <dgm:prSet/>
      <dgm:spPr/>
      <dgm:t>
        <a:bodyPr/>
        <a:lstStyle/>
        <a:p>
          <a:endParaRPr lang="en-US"/>
        </a:p>
      </dgm:t>
    </dgm:pt>
    <dgm:pt modelId="{E9A34D01-B933-453B-B464-32AFD472EAA9}" type="sibTrans" cxnId="{A7C3FF83-DFAC-4F98-A3E3-69DEDA7383A0}">
      <dgm:prSet/>
      <dgm:spPr/>
      <dgm:t>
        <a:bodyPr/>
        <a:lstStyle/>
        <a:p>
          <a:endParaRPr lang="en-US"/>
        </a:p>
      </dgm:t>
    </dgm:pt>
    <dgm:pt modelId="{A00ABDBF-D75F-47D0-9569-E111B04F458D}">
      <dgm:prSet/>
      <dgm:spPr/>
      <dgm:t>
        <a:bodyPr/>
        <a:lstStyle/>
        <a:p>
          <a:r>
            <a:rPr lang="en-US" dirty="0"/>
            <a:t>When possible, provide examples of successful assignments or papers</a:t>
          </a:r>
        </a:p>
      </dgm:t>
    </dgm:pt>
    <dgm:pt modelId="{595DAEED-31A4-4579-A21D-9BB0E82560E9}" type="parTrans" cxnId="{60E32860-B2C8-4450-A504-70F8CF1C00BB}">
      <dgm:prSet/>
      <dgm:spPr/>
      <dgm:t>
        <a:bodyPr/>
        <a:lstStyle/>
        <a:p>
          <a:endParaRPr lang="en-US"/>
        </a:p>
      </dgm:t>
    </dgm:pt>
    <dgm:pt modelId="{AADE7DC4-745A-4FCC-B3AA-317098ED1B47}" type="sibTrans" cxnId="{60E32860-B2C8-4450-A504-70F8CF1C00BB}">
      <dgm:prSet/>
      <dgm:spPr/>
      <dgm:t>
        <a:bodyPr/>
        <a:lstStyle/>
        <a:p>
          <a:endParaRPr lang="en-US"/>
        </a:p>
      </dgm:t>
    </dgm:pt>
    <dgm:pt modelId="{05F4DAA0-067C-46EE-AE42-C9CB651B31C5}">
      <dgm:prSet/>
      <dgm:spPr/>
      <dgm:t>
        <a:bodyPr/>
        <a:lstStyle/>
        <a:p>
          <a:r>
            <a:rPr lang="en-US" dirty="0"/>
            <a:t>Timing</a:t>
          </a:r>
        </a:p>
      </dgm:t>
    </dgm:pt>
    <dgm:pt modelId="{EDC9FB62-57B3-4A14-BC66-30C76EBA9245}" type="parTrans" cxnId="{E01B6109-C7AB-47F2-89A3-D3A3A0B15809}">
      <dgm:prSet/>
      <dgm:spPr/>
      <dgm:t>
        <a:bodyPr/>
        <a:lstStyle/>
        <a:p>
          <a:endParaRPr lang="en-US"/>
        </a:p>
      </dgm:t>
    </dgm:pt>
    <dgm:pt modelId="{8CD5E368-BC20-4820-8D2F-E9299CEE73B2}" type="sibTrans" cxnId="{E01B6109-C7AB-47F2-89A3-D3A3A0B15809}">
      <dgm:prSet/>
      <dgm:spPr/>
      <dgm:t>
        <a:bodyPr/>
        <a:lstStyle/>
        <a:p>
          <a:endParaRPr lang="en-US"/>
        </a:p>
      </dgm:t>
    </dgm:pt>
    <dgm:pt modelId="{92637DEC-F42C-44D4-8040-40737A2F5DDC}">
      <dgm:prSet/>
      <dgm:spPr/>
      <dgm:t>
        <a:bodyPr/>
        <a:lstStyle/>
        <a:p>
          <a:r>
            <a:rPr lang="en-US" dirty="0"/>
            <a:t>Extra time on exams is a common accommodation. However, it is not expected you provide extended due dates on assignments unless listed in their accommodations. </a:t>
          </a:r>
        </a:p>
      </dgm:t>
    </dgm:pt>
    <dgm:pt modelId="{0EA600FF-5421-4466-A1F7-AABED6C1A354}" type="parTrans" cxnId="{53F48904-1BFA-47FB-8F66-5683BF7A774E}">
      <dgm:prSet/>
      <dgm:spPr/>
      <dgm:t>
        <a:bodyPr/>
        <a:lstStyle/>
        <a:p>
          <a:endParaRPr lang="en-US"/>
        </a:p>
      </dgm:t>
    </dgm:pt>
    <dgm:pt modelId="{2CD4935D-F6C9-4A63-998C-1BF4ED4FC9C9}" type="sibTrans" cxnId="{53F48904-1BFA-47FB-8F66-5683BF7A774E}">
      <dgm:prSet/>
      <dgm:spPr/>
      <dgm:t>
        <a:bodyPr/>
        <a:lstStyle/>
        <a:p>
          <a:endParaRPr lang="en-US"/>
        </a:p>
      </dgm:t>
    </dgm:pt>
    <dgm:pt modelId="{B799F28F-9C7C-4ECB-A2AE-1AFB3E415F64}">
      <dgm:prSet/>
      <dgm:spPr/>
      <dgm:t>
        <a:bodyPr/>
        <a:lstStyle/>
        <a:p>
          <a:r>
            <a:rPr lang="en-US" dirty="0"/>
            <a:t>Check</a:t>
          </a:r>
        </a:p>
      </dgm:t>
    </dgm:pt>
    <dgm:pt modelId="{6E29605E-4F5E-4880-BC3D-C1ECC04B5ACD}" type="parTrans" cxnId="{56779F32-8E3A-412E-80B2-D45587C29712}">
      <dgm:prSet/>
      <dgm:spPr/>
      <dgm:t>
        <a:bodyPr/>
        <a:lstStyle/>
        <a:p>
          <a:endParaRPr lang="en-US"/>
        </a:p>
      </dgm:t>
    </dgm:pt>
    <dgm:pt modelId="{EA14AAAA-9531-47BB-9C20-20662FBDB741}" type="sibTrans" cxnId="{56779F32-8E3A-412E-80B2-D45587C29712}">
      <dgm:prSet/>
      <dgm:spPr/>
      <dgm:t>
        <a:bodyPr/>
        <a:lstStyle/>
        <a:p>
          <a:endParaRPr lang="en-US"/>
        </a:p>
      </dgm:t>
    </dgm:pt>
    <dgm:pt modelId="{FFE7E8D1-233F-4485-9860-6F31ACD26178}">
      <dgm:prSet/>
      <dgm:spPr/>
      <dgm:t>
        <a:bodyPr/>
        <a:lstStyle/>
        <a:p>
          <a:r>
            <a:rPr lang="en-US" dirty="0"/>
            <a:t>Check for comprehension</a:t>
          </a:r>
        </a:p>
      </dgm:t>
    </dgm:pt>
    <dgm:pt modelId="{5F613EC8-6272-451E-8030-F0792C80665A}" type="parTrans" cxnId="{B56ABF57-73B8-4A2B-A343-3170ACCE6107}">
      <dgm:prSet/>
      <dgm:spPr/>
      <dgm:t>
        <a:bodyPr/>
        <a:lstStyle/>
        <a:p>
          <a:endParaRPr lang="en-US"/>
        </a:p>
      </dgm:t>
    </dgm:pt>
    <dgm:pt modelId="{C953FE4B-89A3-425D-A663-73B76BDFF275}" type="sibTrans" cxnId="{B56ABF57-73B8-4A2B-A343-3170ACCE6107}">
      <dgm:prSet/>
      <dgm:spPr/>
      <dgm:t>
        <a:bodyPr/>
        <a:lstStyle/>
        <a:p>
          <a:endParaRPr lang="en-US"/>
        </a:p>
      </dgm:t>
    </dgm:pt>
    <dgm:pt modelId="{662C4D2D-D3B7-472B-8603-4C2D1CB8DAB7}">
      <dgm:prSet/>
      <dgm:spPr/>
      <dgm:t>
        <a:bodyPr/>
        <a:lstStyle/>
        <a:p>
          <a:r>
            <a:rPr lang="en-US" dirty="0"/>
            <a:t>Ask questions to check for understanding</a:t>
          </a:r>
        </a:p>
      </dgm:t>
    </dgm:pt>
    <dgm:pt modelId="{4B0F10EF-2592-4583-95F5-E0C91E401861}" type="parTrans" cxnId="{DA55A2C2-4220-43CF-A190-BFFAA44B61FB}">
      <dgm:prSet/>
      <dgm:spPr/>
      <dgm:t>
        <a:bodyPr/>
        <a:lstStyle/>
        <a:p>
          <a:endParaRPr lang="en-US"/>
        </a:p>
      </dgm:t>
    </dgm:pt>
    <dgm:pt modelId="{E3DB6CEC-F9AB-4DD5-B9F2-B4E82CEF2E17}" type="sibTrans" cxnId="{DA55A2C2-4220-43CF-A190-BFFAA44B61FB}">
      <dgm:prSet/>
      <dgm:spPr/>
      <dgm:t>
        <a:bodyPr/>
        <a:lstStyle/>
        <a:p>
          <a:endParaRPr lang="en-US"/>
        </a:p>
      </dgm:t>
    </dgm:pt>
    <dgm:pt modelId="{0DAEEEBF-6CF6-46AC-8A83-DBABDAF3E021}">
      <dgm:prSet/>
      <dgm:spPr/>
      <dgm:t>
        <a:bodyPr/>
        <a:lstStyle/>
        <a:p>
          <a:r>
            <a:rPr lang="en-US" dirty="0"/>
            <a:t>Have the student repeat back instructions</a:t>
          </a:r>
        </a:p>
      </dgm:t>
    </dgm:pt>
    <dgm:pt modelId="{85538B95-1C0C-4743-BA2C-02E5BEFC5B0E}" type="parTrans" cxnId="{BFA81F47-0FEF-4F58-A264-B6DB537E3793}">
      <dgm:prSet/>
      <dgm:spPr/>
      <dgm:t>
        <a:bodyPr/>
        <a:lstStyle/>
        <a:p>
          <a:endParaRPr lang="en-US"/>
        </a:p>
      </dgm:t>
    </dgm:pt>
    <dgm:pt modelId="{3C42F6AE-6C05-40B3-8725-92487037990D}" type="sibTrans" cxnId="{BFA81F47-0FEF-4F58-A264-B6DB537E3793}">
      <dgm:prSet/>
      <dgm:spPr/>
      <dgm:t>
        <a:bodyPr/>
        <a:lstStyle/>
        <a:p>
          <a:endParaRPr lang="en-US"/>
        </a:p>
      </dgm:t>
    </dgm:pt>
    <dgm:pt modelId="{C19F2DD8-25CD-4F10-9D88-C86A303B200F}">
      <dgm:prSet/>
      <dgm:spPr/>
      <dgm:t>
        <a:bodyPr/>
        <a:lstStyle/>
        <a:p>
          <a:r>
            <a:rPr lang="en-US" dirty="0"/>
            <a:t>Pause between instructions when presenting multi-step tasks</a:t>
          </a:r>
        </a:p>
      </dgm:t>
    </dgm:pt>
    <dgm:pt modelId="{B3562D97-8480-4224-955A-BA7F610B6DC9}" type="parTrans" cxnId="{59502313-A1A0-42C2-A847-6C847D5B2CBF}">
      <dgm:prSet/>
      <dgm:spPr/>
      <dgm:t>
        <a:bodyPr/>
        <a:lstStyle/>
        <a:p>
          <a:endParaRPr lang="en-US"/>
        </a:p>
      </dgm:t>
    </dgm:pt>
    <dgm:pt modelId="{1F1DDF8B-150D-425E-9149-8A4BAABE46AF}" type="sibTrans" cxnId="{59502313-A1A0-42C2-A847-6C847D5B2CBF}">
      <dgm:prSet/>
      <dgm:spPr/>
      <dgm:t>
        <a:bodyPr/>
        <a:lstStyle/>
        <a:p>
          <a:endParaRPr lang="en-US"/>
        </a:p>
      </dgm:t>
    </dgm:pt>
    <dgm:pt modelId="{3CC8C629-A260-403A-9717-49F11D971B93}">
      <dgm:prSet/>
      <dgm:spPr/>
      <dgm:t>
        <a:bodyPr/>
        <a:lstStyle/>
        <a:p>
          <a:r>
            <a:rPr lang="en-US" dirty="0"/>
            <a:t>Encourage</a:t>
          </a:r>
        </a:p>
      </dgm:t>
    </dgm:pt>
    <dgm:pt modelId="{290D4FA6-F314-4506-91AF-194A4F59D853}" type="parTrans" cxnId="{E154866A-232A-44C4-9B9D-107C5572D53C}">
      <dgm:prSet/>
      <dgm:spPr/>
      <dgm:t>
        <a:bodyPr/>
        <a:lstStyle/>
        <a:p>
          <a:endParaRPr lang="en-US"/>
        </a:p>
      </dgm:t>
    </dgm:pt>
    <dgm:pt modelId="{18333CEE-DE55-462B-8067-5AC2D8929A61}" type="sibTrans" cxnId="{E154866A-232A-44C4-9B9D-107C5572D53C}">
      <dgm:prSet/>
      <dgm:spPr/>
      <dgm:t>
        <a:bodyPr/>
        <a:lstStyle/>
        <a:p>
          <a:endParaRPr lang="en-US"/>
        </a:p>
      </dgm:t>
    </dgm:pt>
    <dgm:pt modelId="{E76B4B6A-41F6-480F-9212-4AD700DD27C2}">
      <dgm:prSet/>
      <dgm:spPr/>
      <dgm:t>
        <a:bodyPr/>
        <a:lstStyle/>
        <a:p>
          <a:pPr>
            <a:buNone/>
          </a:pPr>
          <a:r>
            <a:rPr lang="en-US" dirty="0"/>
            <a:t>Encourage the student as appropriate and reasonable.</a:t>
          </a:r>
        </a:p>
        <a:p>
          <a:pPr>
            <a:buNone/>
          </a:pPr>
          <a:endParaRPr lang="en-US" dirty="0"/>
        </a:p>
        <a:p>
          <a:pPr>
            <a:buNone/>
          </a:pPr>
          <a:r>
            <a:rPr lang="en-US" dirty="0"/>
            <a:t>If you think extra supports are needed, encourage them to use campus resources:</a:t>
          </a:r>
        </a:p>
      </dgm:t>
    </dgm:pt>
    <dgm:pt modelId="{26EF9497-52FC-4963-A376-EC967F591B69}" type="parTrans" cxnId="{55CD000C-849B-4328-BA4E-8740AA5F22F4}">
      <dgm:prSet/>
      <dgm:spPr/>
      <dgm:t>
        <a:bodyPr/>
        <a:lstStyle/>
        <a:p>
          <a:endParaRPr lang="en-US"/>
        </a:p>
      </dgm:t>
    </dgm:pt>
    <dgm:pt modelId="{B64581D5-4016-47C7-BC00-1B07EC1BAFD2}" type="sibTrans" cxnId="{55CD000C-849B-4328-BA4E-8740AA5F22F4}">
      <dgm:prSet/>
      <dgm:spPr/>
      <dgm:t>
        <a:bodyPr/>
        <a:lstStyle/>
        <a:p>
          <a:endParaRPr lang="en-US"/>
        </a:p>
      </dgm:t>
    </dgm:pt>
    <dgm:pt modelId="{01D019B6-2462-45BC-A4B1-D8BF22A18749}">
      <dgm:prSet/>
      <dgm:spPr/>
      <dgm:t>
        <a:bodyPr/>
        <a:lstStyle/>
        <a:p>
          <a:pPr>
            <a:buNone/>
          </a:pPr>
          <a:endParaRPr lang="en-US" dirty="0"/>
        </a:p>
      </dgm:t>
    </dgm:pt>
    <dgm:pt modelId="{F4CCA288-1C47-4C8B-92ED-E17117EF30B8}" type="parTrans" cxnId="{95CB80CD-9FCB-4CFB-B1BA-DD19A4EFAB46}">
      <dgm:prSet/>
      <dgm:spPr/>
      <dgm:t>
        <a:bodyPr/>
        <a:lstStyle/>
        <a:p>
          <a:endParaRPr lang="en-US"/>
        </a:p>
      </dgm:t>
    </dgm:pt>
    <dgm:pt modelId="{99A351F2-4791-4D17-BC05-F2303F23266B}" type="sibTrans" cxnId="{95CB80CD-9FCB-4CFB-B1BA-DD19A4EFAB46}">
      <dgm:prSet/>
      <dgm:spPr/>
      <dgm:t>
        <a:bodyPr/>
        <a:lstStyle/>
        <a:p>
          <a:endParaRPr lang="en-US"/>
        </a:p>
      </dgm:t>
    </dgm:pt>
    <dgm:pt modelId="{54D7A8AA-1A1C-4099-BC12-2F9BB409617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Tutoring</a:t>
          </a:r>
        </a:p>
      </dgm:t>
    </dgm:pt>
    <dgm:pt modelId="{0EC56A0F-3E30-42B8-8327-DE6D1175F9D9}" type="parTrans" cxnId="{5821CAB4-3830-4603-877F-347E3D9930E2}">
      <dgm:prSet/>
      <dgm:spPr/>
      <dgm:t>
        <a:bodyPr/>
        <a:lstStyle/>
        <a:p>
          <a:endParaRPr lang="en-US"/>
        </a:p>
      </dgm:t>
    </dgm:pt>
    <dgm:pt modelId="{6696C88A-7183-4E48-9CA7-FEDFD59AD48A}" type="sibTrans" cxnId="{5821CAB4-3830-4603-877F-347E3D9930E2}">
      <dgm:prSet/>
      <dgm:spPr/>
      <dgm:t>
        <a:bodyPr/>
        <a:lstStyle/>
        <a:p>
          <a:endParaRPr lang="en-US"/>
        </a:p>
      </dgm:t>
    </dgm:pt>
    <dgm:pt modelId="{388BD766-3953-4583-B0A1-6D87B126101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CAPS</a:t>
          </a:r>
        </a:p>
      </dgm:t>
    </dgm:pt>
    <dgm:pt modelId="{89A257C6-9198-47F5-BC3D-3BBBC57AB2B1}" type="parTrans" cxnId="{C94F2031-333C-435B-BB3E-4347512215D1}">
      <dgm:prSet/>
      <dgm:spPr/>
      <dgm:t>
        <a:bodyPr/>
        <a:lstStyle/>
        <a:p>
          <a:endParaRPr lang="en-US"/>
        </a:p>
      </dgm:t>
    </dgm:pt>
    <dgm:pt modelId="{AB7B2B86-649B-4C62-9121-F33C9EF0653D}" type="sibTrans" cxnId="{C94F2031-333C-435B-BB3E-4347512215D1}">
      <dgm:prSet/>
      <dgm:spPr/>
      <dgm:t>
        <a:bodyPr/>
        <a:lstStyle/>
        <a:p>
          <a:endParaRPr lang="en-US"/>
        </a:p>
      </dgm:t>
    </dgm:pt>
    <dgm:pt modelId="{D95320C3-33AA-4685-B1CB-1F1133613E8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DSS</a:t>
          </a:r>
        </a:p>
      </dgm:t>
    </dgm:pt>
    <dgm:pt modelId="{D68E91F8-6DE0-4DAF-8EB1-A0EE986E1B76}" type="parTrans" cxnId="{A87A853E-E782-4385-9D9E-0894BA3DFF2E}">
      <dgm:prSet/>
      <dgm:spPr/>
      <dgm:t>
        <a:bodyPr/>
        <a:lstStyle/>
        <a:p>
          <a:endParaRPr lang="en-US"/>
        </a:p>
      </dgm:t>
    </dgm:pt>
    <dgm:pt modelId="{10099E59-18EA-48C8-AD7A-3E21274DBC79}" type="sibTrans" cxnId="{A87A853E-E782-4385-9D9E-0894BA3DFF2E}">
      <dgm:prSet/>
      <dgm:spPr/>
      <dgm:t>
        <a:bodyPr/>
        <a:lstStyle/>
        <a:p>
          <a:endParaRPr lang="en-US"/>
        </a:p>
      </dgm:t>
    </dgm:pt>
    <dgm:pt modelId="{7E969657-3B27-4E9E-91E0-844B5739F6DC}" type="pres">
      <dgm:prSet presAssocID="{F19964F2-4B67-491F-91D6-E229AFDC7FAD}" presName="Name0" presStyleCnt="0">
        <dgm:presLayoutVars>
          <dgm:dir/>
          <dgm:animLvl val="lvl"/>
          <dgm:resizeHandles val="exact"/>
        </dgm:presLayoutVars>
      </dgm:prSet>
      <dgm:spPr/>
    </dgm:pt>
    <dgm:pt modelId="{4821D3EE-5B85-4F03-B9FC-3448F4140326}" type="pres">
      <dgm:prSet presAssocID="{0E8BDAC6-14C2-4591-9CCB-5D702B31B7B7}" presName="composite" presStyleCnt="0"/>
      <dgm:spPr/>
    </dgm:pt>
    <dgm:pt modelId="{E72E5F11-BD0D-43ED-A988-6EDDA01E7E71}" type="pres">
      <dgm:prSet presAssocID="{0E8BDAC6-14C2-4591-9CCB-5D702B31B7B7}" presName="parTx" presStyleLbl="alignNode1" presStyleIdx="0" presStyleCnt="5">
        <dgm:presLayoutVars>
          <dgm:chMax val="0"/>
          <dgm:chPref val="0"/>
        </dgm:presLayoutVars>
      </dgm:prSet>
      <dgm:spPr/>
    </dgm:pt>
    <dgm:pt modelId="{6F8BC108-EE33-4FCF-A2AA-11F0749D5F5E}" type="pres">
      <dgm:prSet presAssocID="{0E8BDAC6-14C2-4591-9CCB-5D702B31B7B7}" presName="desTx" presStyleLbl="alignAccFollowNode1" presStyleIdx="0" presStyleCnt="5">
        <dgm:presLayoutVars/>
      </dgm:prSet>
      <dgm:spPr/>
    </dgm:pt>
    <dgm:pt modelId="{680E8F33-E757-421F-A734-C15CEE3939A0}" type="pres">
      <dgm:prSet presAssocID="{BE168FE9-F025-4FD8-B9F8-B7AE7E992B76}" presName="space" presStyleCnt="0"/>
      <dgm:spPr/>
    </dgm:pt>
    <dgm:pt modelId="{0BD365DA-EF3D-4A90-B1DE-293E80B5D136}" type="pres">
      <dgm:prSet presAssocID="{0D8D42ED-CE1A-43AB-8C9E-3988E2C802C0}" presName="composite" presStyleCnt="0"/>
      <dgm:spPr/>
    </dgm:pt>
    <dgm:pt modelId="{86F43278-6F89-48E5-A3D4-754ED7FC41E6}" type="pres">
      <dgm:prSet presAssocID="{0D8D42ED-CE1A-43AB-8C9E-3988E2C802C0}" presName="parTx" presStyleLbl="alignNode1" presStyleIdx="1" presStyleCnt="5">
        <dgm:presLayoutVars>
          <dgm:chMax val="0"/>
          <dgm:chPref val="0"/>
        </dgm:presLayoutVars>
      </dgm:prSet>
      <dgm:spPr/>
    </dgm:pt>
    <dgm:pt modelId="{70F6E7BE-196A-4373-A79C-0DE87D0874C7}" type="pres">
      <dgm:prSet presAssocID="{0D8D42ED-CE1A-43AB-8C9E-3988E2C802C0}" presName="desTx" presStyleLbl="alignAccFollowNode1" presStyleIdx="1" presStyleCnt="5">
        <dgm:presLayoutVars/>
      </dgm:prSet>
      <dgm:spPr/>
    </dgm:pt>
    <dgm:pt modelId="{7CD8058E-91DC-4004-BD7E-37DA0D8E6E40}" type="pres">
      <dgm:prSet presAssocID="{E9A34D01-B933-453B-B464-32AFD472EAA9}" presName="space" presStyleCnt="0"/>
      <dgm:spPr/>
    </dgm:pt>
    <dgm:pt modelId="{EED5AB93-5DCE-4C3D-9A19-61757F3AB37F}" type="pres">
      <dgm:prSet presAssocID="{05F4DAA0-067C-46EE-AE42-C9CB651B31C5}" presName="composite" presStyleCnt="0"/>
      <dgm:spPr/>
    </dgm:pt>
    <dgm:pt modelId="{B0A3F7C7-40D9-4DD9-928E-C80623B153FB}" type="pres">
      <dgm:prSet presAssocID="{05F4DAA0-067C-46EE-AE42-C9CB651B31C5}" presName="parTx" presStyleLbl="alignNode1" presStyleIdx="2" presStyleCnt="5">
        <dgm:presLayoutVars>
          <dgm:chMax val="0"/>
          <dgm:chPref val="0"/>
        </dgm:presLayoutVars>
      </dgm:prSet>
      <dgm:spPr/>
    </dgm:pt>
    <dgm:pt modelId="{62F1FD01-F4B6-46B2-96E8-D67B86FE763F}" type="pres">
      <dgm:prSet presAssocID="{05F4DAA0-067C-46EE-AE42-C9CB651B31C5}" presName="desTx" presStyleLbl="alignAccFollowNode1" presStyleIdx="2" presStyleCnt="5">
        <dgm:presLayoutVars/>
      </dgm:prSet>
      <dgm:spPr/>
    </dgm:pt>
    <dgm:pt modelId="{D3AE7446-0415-417A-A1F8-2B9AD47844C8}" type="pres">
      <dgm:prSet presAssocID="{8CD5E368-BC20-4820-8D2F-E9299CEE73B2}" presName="space" presStyleCnt="0"/>
      <dgm:spPr/>
    </dgm:pt>
    <dgm:pt modelId="{BA22C9E0-D482-483C-BE07-5ACDAB6A980B}" type="pres">
      <dgm:prSet presAssocID="{B799F28F-9C7C-4ECB-A2AE-1AFB3E415F64}" presName="composite" presStyleCnt="0"/>
      <dgm:spPr/>
    </dgm:pt>
    <dgm:pt modelId="{296838C2-0D91-44A0-9083-007B7AC60901}" type="pres">
      <dgm:prSet presAssocID="{B799F28F-9C7C-4ECB-A2AE-1AFB3E415F64}" presName="parTx" presStyleLbl="alignNode1" presStyleIdx="3" presStyleCnt="5">
        <dgm:presLayoutVars>
          <dgm:chMax val="0"/>
          <dgm:chPref val="0"/>
        </dgm:presLayoutVars>
      </dgm:prSet>
      <dgm:spPr/>
    </dgm:pt>
    <dgm:pt modelId="{9C0F88FE-0BFD-4C91-8A65-6436CF8EEB8C}" type="pres">
      <dgm:prSet presAssocID="{B799F28F-9C7C-4ECB-A2AE-1AFB3E415F64}" presName="desTx" presStyleLbl="alignAccFollowNode1" presStyleIdx="3" presStyleCnt="5">
        <dgm:presLayoutVars/>
      </dgm:prSet>
      <dgm:spPr/>
    </dgm:pt>
    <dgm:pt modelId="{A29F23B3-10D6-4353-889D-36C748F6B63A}" type="pres">
      <dgm:prSet presAssocID="{EA14AAAA-9531-47BB-9C20-20662FBDB741}" presName="space" presStyleCnt="0"/>
      <dgm:spPr/>
    </dgm:pt>
    <dgm:pt modelId="{88DFE433-D792-40A1-B672-C387B3E4D6A4}" type="pres">
      <dgm:prSet presAssocID="{3CC8C629-A260-403A-9717-49F11D971B93}" presName="composite" presStyleCnt="0"/>
      <dgm:spPr/>
    </dgm:pt>
    <dgm:pt modelId="{D15CFA77-ABB3-4B59-A089-204EEFDF0756}" type="pres">
      <dgm:prSet presAssocID="{3CC8C629-A260-403A-9717-49F11D971B93}" presName="parTx" presStyleLbl="alignNode1" presStyleIdx="4" presStyleCnt="5">
        <dgm:presLayoutVars>
          <dgm:chMax val="0"/>
          <dgm:chPref val="0"/>
        </dgm:presLayoutVars>
      </dgm:prSet>
      <dgm:spPr/>
    </dgm:pt>
    <dgm:pt modelId="{C701D5C1-A04E-4250-87F7-BFFC503F5F32}" type="pres">
      <dgm:prSet presAssocID="{3CC8C629-A260-403A-9717-49F11D971B93}" presName="desTx" presStyleLbl="alignAccFollowNode1" presStyleIdx="4" presStyleCnt="5">
        <dgm:presLayoutVars/>
      </dgm:prSet>
      <dgm:spPr/>
    </dgm:pt>
  </dgm:ptLst>
  <dgm:cxnLst>
    <dgm:cxn modelId="{FD39E901-3CF1-4F2C-86C4-7730A32C6004}" type="presOf" srcId="{54D7A8AA-1A1C-4099-BC12-2F9BB409617D}" destId="{C701D5C1-A04E-4250-87F7-BFFC503F5F32}" srcOrd="0" destOrd="1" presId="urn:microsoft.com/office/officeart/2016/7/layout/ChevronBlockProcess"/>
    <dgm:cxn modelId="{A32C0D02-45F0-4853-B0D8-1A12CC8D0919}" type="presOf" srcId="{E76B4B6A-41F6-480F-9212-4AD700DD27C2}" destId="{C701D5C1-A04E-4250-87F7-BFFC503F5F32}" srcOrd="0" destOrd="0" presId="urn:microsoft.com/office/officeart/2016/7/layout/ChevronBlockProcess"/>
    <dgm:cxn modelId="{53F48904-1BFA-47FB-8F66-5683BF7A774E}" srcId="{05F4DAA0-067C-46EE-AE42-C9CB651B31C5}" destId="{92637DEC-F42C-44D4-8040-40737A2F5DDC}" srcOrd="0" destOrd="0" parTransId="{0EA600FF-5421-4466-A1F7-AABED6C1A354}" sibTransId="{2CD4935D-F6C9-4A63-998C-1BF4ED4FC9C9}"/>
    <dgm:cxn modelId="{2B2DB606-0030-4DF3-B759-9A03DFA3664B}" srcId="{0E8BDAC6-14C2-4591-9CCB-5D702B31B7B7}" destId="{DD19C8F6-4144-43B4-A29A-D0C85F9A922B}" srcOrd="0" destOrd="0" parTransId="{CA3DFD9D-5EBB-4770-8656-ACC770421097}" sibTransId="{6A84E205-7926-4949-86B5-82B17E01BD03}"/>
    <dgm:cxn modelId="{E01B6109-C7AB-47F2-89A3-D3A3A0B15809}" srcId="{F19964F2-4B67-491F-91D6-E229AFDC7FAD}" destId="{05F4DAA0-067C-46EE-AE42-C9CB651B31C5}" srcOrd="2" destOrd="0" parTransId="{EDC9FB62-57B3-4A14-BC66-30C76EBA9245}" sibTransId="{8CD5E368-BC20-4820-8D2F-E9299CEE73B2}"/>
    <dgm:cxn modelId="{55CD000C-849B-4328-BA4E-8740AA5F22F4}" srcId="{3CC8C629-A260-403A-9717-49F11D971B93}" destId="{E76B4B6A-41F6-480F-9212-4AD700DD27C2}" srcOrd="0" destOrd="0" parTransId="{26EF9497-52FC-4963-A376-EC967F591B69}" sibTransId="{B64581D5-4016-47C7-BC00-1B07EC1BAFD2}"/>
    <dgm:cxn modelId="{59502313-A1A0-42C2-A847-6C847D5B2CBF}" srcId="{FFE7E8D1-233F-4485-9860-6F31ACD26178}" destId="{C19F2DD8-25CD-4F10-9D88-C86A303B200F}" srcOrd="2" destOrd="0" parTransId="{B3562D97-8480-4224-955A-BA7F610B6DC9}" sibTransId="{1F1DDF8B-150D-425E-9149-8A4BAABE46AF}"/>
    <dgm:cxn modelId="{CCA2FB2B-C526-4C06-8FE3-7924F68FB193}" type="presOf" srcId="{92637DEC-F42C-44D4-8040-40737A2F5DDC}" destId="{62F1FD01-F4B6-46B2-96E8-D67B86FE763F}" srcOrd="0" destOrd="0" presId="urn:microsoft.com/office/officeart/2016/7/layout/ChevronBlockProcess"/>
    <dgm:cxn modelId="{C94F2031-333C-435B-BB3E-4347512215D1}" srcId="{E76B4B6A-41F6-480F-9212-4AD700DD27C2}" destId="{388BD766-3953-4583-B0A1-6D87B1261016}" srcOrd="1" destOrd="0" parTransId="{89A257C6-9198-47F5-BC3D-3BBBC57AB2B1}" sibTransId="{AB7B2B86-649B-4C62-9121-F33C9EF0653D}"/>
    <dgm:cxn modelId="{56779F32-8E3A-412E-80B2-D45587C29712}" srcId="{F19964F2-4B67-491F-91D6-E229AFDC7FAD}" destId="{B799F28F-9C7C-4ECB-A2AE-1AFB3E415F64}" srcOrd="3" destOrd="0" parTransId="{6E29605E-4F5E-4880-BC3D-C1ECC04B5ACD}" sibTransId="{EA14AAAA-9531-47BB-9C20-20662FBDB741}"/>
    <dgm:cxn modelId="{F72F5A33-E1A3-46E5-B2A2-E2E3DA33309E}" type="presOf" srcId="{B799F28F-9C7C-4ECB-A2AE-1AFB3E415F64}" destId="{296838C2-0D91-44A0-9083-007B7AC60901}" srcOrd="0" destOrd="0" presId="urn:microsoft.com/office/officeart/2016/7/layout/ChevronBlockProcess"/>
    <dgm:cxn modelId="{8E473F39-A783-4817-AF17-D720EBCE31BF}" type="presOf" srcId="{662C4D2D-D3B7-472B-8603-4C2D1CB8DAB7}" destId="{9C0F88FE-0BFD-4C91-8A65-6436CF8EEB8C}" srcOrd="0" destOrd="1" presId="urn:microsoft.com/office/officeart/2016/7/layout/ChevronBlockProcess"/>
    <dgm:cxn modelId="{BFE5B53D-B970-49E0-8D9D-E2297A9DFE9D}" type="presOf" srcId="{F19964F2-4B67-491F-91D6-E229AFDC7FAD}" destId="{7E969657-3B27-4E9E-91E0-844B5739F6DC}" srcOrd="0" destOrd="0" presId="urn:microsoft.com/office/officeart/2016/7/layout/ChevronBlockProcess"/>
    <dgm:cxn modelId="{A87A853E-E782-4385-9D9E-0894BA3DFF2E}" srcId="{E76B4B6A-41F6-480F-9212-4AD700DD27C2}" destId="{D95320C3-33AA-4685-B1CB-1F1133613E86}" srcOrd="2" destOrd="0" parTransId="{D68E91F8-6DE0-4DAF-8EB1-A0EE986E1B76}" sibTransId="{10099E59-18EA-48C8-AD7A-3E21274DBC79}"/>
    <dgm:cxn modelId="{60E32860-B2C8-4450-A504-70F8CF1C00BB}" srcId="{0D8D42ED-CE1A-43AB-8C9E-3988E2C802C0}" destId="{A00ABDBF-D75F-47D0-9569-E111B04F458D}" srcOrd="0" destOrd="0" parTransId="{595DAEED-31A4-4579-A21D-9BB0E82560E9}" sibTransId="{AADE7DC4-745A-4FCC-B3AA-317098ED1B47}"/>
    <dgm:cxn modelId="{4AF32C62-8F1A-4A1A-B1DF-8854BBBD7B7A}" type="presOf" srcId="{DD19C8F6-4144-43B4-A29A-D0C85F9A922B}" destId="{6F8BC108-EE33-4FCF-A2AA-11F0749D5F5E}" srcOrd="0" destOrd="0" presId="urn:microsoft.com/office/officeart/2016/7/layout/ChevronBlockProcess"/>
    <dgm:cxn modelId="{8F07E864-497A-4C65-9AC9-4626AE15F479}" type="presOf" srcId="{0E8BDAC6-14C2-4591-9CCB-5D702B31B7B7}" destId="{E72E5F11-BD0D-43ED-A988-6EDDA01E7E71}" srcOrd="0" destOrd="0" presId="urn:microsoft.com/office/officeart/2016/7/layout/ChevronBlockProcess"/>
    <dgm:cxn modelId="{BFA81F47-0FEF-4F58-A264-B6DB537E3793}" srcId="{FFE7E8D1-233F-4485-9860-6F31ACD26178}" destId="{0DAEEEBF-6CF6-46AC-8A83-DBABDAF3E021}" srcOrd="1" destOrd="0" parTransId="{85538B95-1C0C-4743-BA2C-02E5BEFC5B0E}" sibTransId="{3C42F6AE-6C05-40B3-8725-92487037990D}"/>
    <dgm:cxn modelId="{BD8DB568-EA62-42BA-873C-C04BF54CC092}" type="presOf" srcId="{05F4DAA0-067C-46EE-AE42-C9CB651B31C5}" destId="{B0A3F7C7-40D9-4DD9-928E-C80623B153FB}" srcOrd="0" destOrd="0" presId="urn:microsoft.com/office/officeart/2016/7/layout/ChevronBlockProcess"/>
    <dgm:cxn modelId="{E154866A-232A-44C4-9B9D-107C5572D53C}" srcId="{F19964F2-4B67-491F-91D6-E229AFDC7FAD}" destId="{3CC8C629-A260-403A-9717-49F11D971B93}" srcOrd="4" destOrd="0" parTransId="{290D4FA6-F314-4506-91AF-194A4F59D853}" sibTransId="{18333CEE-DE55-462B-8067-5AC2D8929A61}"/>
    <dgm:cxn modelId="{D4E25475-A3CB-483C-8864-7E90B771784D}" type="presOf" srcId="{FFE7E8D1-233F-4485-9860-6F31ACD26178}" destId="{9C0F88FE-0BFD-4C91-8A65-6436CF8EEB8C}" srcOrd="0" destOrd="0" presId="urn:microsoft.com/office/officeart/2016/7/layout/ChevronBlockProcess"/>
    <dgm:cxn modelId="{B56ABF57-73B8-4A2B-A343-3170ACCE6107}" srcId="{B799F28F-9C7C-4ECB-A2AE-1AFB3E415F64}" destId="{FFE7E8D1-233F-4485-9860-6F31ACD26178}" srcOrd="0" destOrd="0" parTransId="{5F613EC8-6272-451E-8030-F0792C80665A}" sibTransId="{C953FE4B-89A3-425D-A663-73B76BDFF275}"/>
    <dgm:cxn modelId="{C69A2A5A-8E16-4A53-8FEF-472AEFEBF2D0}" type="presOf" srcId="{01D019B6-2462-45BC-A4B1-D8BF22A18749}" destId="{C701D5C1-A04E-4250-87F7-BFFC503F5F32}" srcOrd="0" destOrd="4" presId="urn:microsoft.com/office/officeart/2016/7/layout/ChevronBlockProcess"/>
    <dgm:cxn modelId="{A7C3FF83-DFAC-4F98-A3E3-69DEDA7383A0}" srcId="{F19964F2-4B67-491F-91D6-E229AFDC7FAD}" destId="{0D8D42ED-CE1A-43AB-8C9E-3988E2C802C0}" srcOrd="1" destOrd="0" parTransId="{0F55F68E-C850-41F7-A503-7AD5A30BD1A2}" sibTransId="{E9A34D01-B933-453B-B464-32AFD472EAA9}"/>
    <dgm:cxn modelId="{BFEE018D-0276-4DB2-8F2E-E2153E89DFC4}" type="presOf" srcId="{C19F2DD8-25CD-4F10-9D88-C86A303B200F}" destId="{9C0F88FE-0BFD-4C91-8A65-6436CF8EEB8C}" srcOrd="0" destOrd="3" presId="urn:microsoft.com/office/officeart/2016/7/layout/ChevronBlockProcess"/>
    <dgm:cxn modelId="{D8164CA2-904F-4CB3-B2BC-B406D63A5FDE}" type="presOf" srcId="{A00ABDBF-D75F-47D0-9569-E111B04F458D}" destId="{70F6E7BE-196A-4373-A79C-0DE87D0874C7}" srcOrd="0" destOrd="0" presId="urn:microsoft.com/office/officeart/2016/7/layout/ChevronBlockProcess"/>
    <dgm:cxn modelId="{AD0253AA-2A75-4FB4-9094-1BA296A84B83}" type="presOf" srcId="{3CC8C629-A260-403A-9717-49F11D971B93}" destId="{D15CFA77-ABB3-4B59-A089-204EEFDF0756}" srcOrd="0" destOrd="0" presId="urn:microsoft.com/office/officeart/2016/7/layout/ChevronBlockProcess"/>
    <dgm:cxn modelId="{5821CAB4-3830-4603-877F-347E3D9930E2}" srcId="{E76B4B6A-41F6-480F-9212-4AD700DD27C2}" destId="{54D7A8AA-1A1C-4099-BC12-2F9BB409617D}" srcOrd="0" destOrd="0" parTransId="{0EC56A0F-3E30-42B8-8327-DE6D1175F9D9}" sibTransId="{6696C88A-7183-4E48-9CA7-FEDFD59AD48A}"/>
    <dgm:cxn modelId="{17E649C2-0237-4EBC-B1A8-05407D7E16FB}" type="presOf" srcId="{388BD766-3953-4583-B0A1-6D87B1261016}" destId="{C701D5C1-A04E-4250-87F7-BFFC503F5F32}" srcOrd="0" destOrd="2" presId="urn:microsoft.com/office/officeart/2016/7/layout/ChevronBlockProcess"/>
    <dgm:cxn modelId="{DA55A2C2-4220-43CF-A190-BFFAA44B61FB}" srcId="{FFE7E8D1-233F-4485-9860-6F31ACD26178}" destId="{662C4D2D-D3B7-472B-8603-4C2D1CB8DAB7}" srcOrd="0" destOrd="0" parTransId="{4B0F10EF-2592-4583-95F5-E0C91E401861}" sibTransId="{E3DB6CEC-F9AB-4DD5-B9F2-B4E82CEF2E17}"/>
    <dgm:cxn modelId="{D84EB9C2-5739-4F97-8201-DC813DE14FF2}" type="presOf" srcId="{0DAEEEBF-6CF6-46AC-8A83-DBABDAF3E021}" destId="{9C0F88FE-0BFD-4C91-8A65-6436CF8EEB8C}" srcOrd="0" destOrd="2" presId="urn:microsoft.com/office/officeart/2016/7/layout/ChevronBlockProcess"/>
    <dgm:cxn modelId="{405A4DC5-FED0-49A3-8399-48F2DAAF8B72}" type="presOf" srcId="{0D8D42ED-CE1A-43AB-8C9E-3988E2C802C0}" destId="{86F43278-6F89-48E5-A3D4-754ED7FC41E6}" srcOrd="0" destOrd="0" presId="urn:microsoft.com/office/officeart/2016/7/layout/ChevronBlockProcess"/>
    <dgm:cxn modelId="{95CB80CD-9FCB-4CFB-B1BA-DD19A4EFAB46}" srcId="{3CC8C629-A260-403A-9717-49F11D971B93}" destId="{01D019B6-2462-45BC-A4B1-D8BF22A18749}" srcOrd="1" destOrd="0" parTransId="{F4CCA288-1C47-4C8B-92ED-E17117EF30B8}" sibTransId="{99A351F2-4791-4D17-BC05-F2303F23266B}"/>
    <dgm:cxn modelId="{A185AADB-A13B-46EB-B6CD-E0E83B1D7BC4}" type="presOf" srcId="{D95320C3-33AA-4685-B1CB-1F1133613E86}" destId="{C701D5C1-A04E-4250-87F7-BFFC503F5F32}" srcOrd="0" destOrd="3" presId="urn:microsoft.com/office/officeart/2016/7/layout/ChevronBlockProcess"/>
    <dgm:cxn modelId="{55F4DAFB-D164-42C8-849F-D20B0DBFAF7A}" srcId="{F19964F2-4B67-491F-91D6-E229AFDC7FAD}" destId="{0E8BDAC6-14C2-4591-9CCB-5D702B31B7B7}" srcOrd="0" destOrd="0" parTransId="{F62364AC-9EB2-4843-B9D0-BD424AE94C06}" sibTransId="{BE168FE9-F025-4FD8-B9F8-B7AE7E992B76}"/>
    <dgm:cxn modelId="{0728431B-CAC6-405D-A165-715573546693}" type="presParOf" srcId="{7E969657-3B27-4E9E-91E0-844B5739F6DC}" destId="{4821D3EE-5B85-4F03-B9FC-3448F4140326}" srcOrd="0" destOrd="0" presId="urn:microsoft.com/office/officeart/2016/7/layout/ChevronBlockProcess"/>
    <dgm:cxn modelId="{C42FFD1A-4D4B-43F3-9B34-B439B0554B23}" type="presParOf" srcId="{4821D3EE-5B85-4F03-B9FC-3448F4140326}" destId="{E72E5F11-BD0D-43ED-A988-6EDDA01E7E71}" srcOrd="0" destOrd="0" presId="urn:microsoft.com/office/officeart/2016/7/layout/ChevronBlockProcess"/>
    <dgm:cxn modelId="{B31B016B-91A2-4753-9D12-11789139DA28}" type="presParOf" srcId="{4821D3EE-5B85-4F03-B9FC-3448F4140326}" destId="{6F8BC108-EE33-4FCF-A2AA-11F0749D5F5E}" srcOrd="1" destOrd="0" presId="urn:microsoft.com/office/officeart/2016/7/layout/ChevronBlockProcess"/>
    <dgm:cxn modelId="{59F576BE-CBA6-4ED3-8FBB-85803C715284}" type="presParOf" srcId="{7E969657-3B27-4E9E-91E0-844B5739F6DC}" destId="{680E8F33-E757-421F-A734-C15CEE3939A0}" srcOrd="1" destOrd="0" presId="urn:microsoft.com/office/officeart/2016/7/layout/ChevronBlockProcess"/>
    <dgm:cxn modelId="{B5D9C86C-0D01-4908-BA26-314FDB817165}" type="presParOf" srcId="{7E969657-3B27-4E9E-91E0-844B5739F6DC}" destId="{0BD365DA-EF3D-4A90-B1DE-293E80B5D136}" srcOrd="2" destOrd="0" presId="urn:microsoft.com/office/officeart/2016/7/layout/ChevronBlockProcess"/>
    <dgm:cxn modelId="{157E83A2-D03D-4C98-85E5-937D82BE2261}" type="presParOf" srcId="{0BD365DA-EF3D-4A90-B1DE-293E80B5D136}" destId="{86F43278-6F89-48E5-A3D4-754ED7FC41E6}" srcOrd="0" destOrd="0" presId="urn:microsoft.com/office/officeart/2016/7/layout/ChevronBlockProcess"/>
    <dgm:cxn modelId="{4EA96778-8E53-4C7A-A72A-B90129D348A6}" type="presParOf" srcId="{0BD365DA-EF3D-4A90-B1DE-293E80B5D136}" destId="{70F6E7BE-196A-4373-A79C-0DE87D0874C7}" srcOrd="1" destOrd="0" presId="urn:microsoft.com/office/officeart/2016/7/layout/ChevronBlockProcess"/>
    <dgm:cxn modelId="{A3106061-12B9-4484-AF41-DAE509E75684}" type="presParOf" srcId="{7E969657-3B27-4E9E-91E0-844B5739F6DC}" destId="{7CD8058E-91DC-4004-BD7E-37DA0D8E6E40}" srcOrd="3" destOrd="0" presId="urn:microsoft.com/office/officeart/2016/7/layout/ChevronBlockProcess"/>
    <dgm:cxn modelId="{8BDFBB15-DDBA-4ACD-ABAC-2AAADB1DDB86}" type="presParOf" srcId="{7E969657-3B27-4E9E-91E0-844B5739F6DC}" destId="{EED5AB93-5DCE-4C3D-9A19-61757F3AB37F}" srcOrd="4" destOrd="0" presId="urn:microsoft.com/office/officeart/2016/7/layout/ChevronBlockProcess"/>
    <dgm:cxn modelId="{925C47F4-E615-4734-9761-A3CBEC3B27AD}" type="presParOf" srcId="{EED5AB93-5DCE-4C3D-9A19-61757F3AB37F}" destId="{B0A3F7C7-40D9-4DD9-928E-C80623B153FB}" srcOrd="0" destOrd="0" presId="urn:microsoft.com/office/officeart/2016/7/layout/ChevronBlockProcess"/>
    <dgm:cxn modelId="{DA4E047C-8708-4073-9385-7DA4A0B3520F}" type="presParOf" srcId="{EED5AB93-5DCE-4C3D-9A19-61757F3AB37F}" destId="{62F1FD01-F4B6-46B2-96E8-D67B86FE763F}" srcOrd="1" destOrd="0" presId="urn:microsoft.com/office/officeart/2016/7/layout/ChevronBlockProcess"/>
    <dgm:cxn modelId="{206B1D60-24ED-4176-9681-11DFFD5942A0}" type="presParOf" srcId="{7E969657-3B27-4E9E-91E0-844B5739F6DC}" destId="{D3AE7446-0415-417A-A1F8-2B9AD47844C8}" srcOrd="5" destOrd="0" presId="urn:microsoft.com/office/officeart/2016/7/layout/ChevronBlockProcess"/>
    <dgm:cxn modelId="{47656A90-9420-439B-9978-ACA5A4B62545}" type="presParOf" srcId="{7E969657-3B27-4E9E-91E0-844B5739F6DC}" destId="{BA22C9E0-D482-483C-BE07-5ACDAB6A980B}" srcOrd="6" destOrd="0" presId="urn:microsoft.com/office/officeart/2016/7/layout/ChevronBlockProcess"/>
    <dgm:cxn modelId="{51A956A2-61A8-40FD-AE5E-5BB25B64D277}" type="presParOf" srcId="{BA22C9E0-D482-483C-BE07-5ACDAB6A980B}" destId="{296838C2-0D91-44A0-9083-007B7AC60901}" srcOrd="0" destOrd="0" presId="urn:microsoft.com/office/officeart/2016/7/layout/ChevronBlockProcess"/>
    <dgm:cxn modelId="{1AEE9803-C751-407E-88E7-1C02A28A88D3}" type="presParOf" srcId="{BA22C9E0-D482-483C-BE07-5ACDAB6A980B}" destId="{9C0F88FE-0BFD-4C91-8A65-6436CF8EEB8C}" srcOrd="1" destOrd="0" presId="urn:microsoft.com/office/officeart/2016/7/layout/ChevronBlockProcess"/>
    <dgm:cxn modelId="{4F02B4C0-362D-4FEC-8D9A-BC77FB7CFDCF}" type="presParOf" srcId="{7E969657-3B27-4E9E-91E0-844B5739F6DC}" destId="{A29F23B3-10D6-4353-889D-36C748F6B63A}" srcOrd="7" destOrd="0" presId="urn:microsoft.com/office/officeart/2016/7/layout/ChevronBlockProcess"/>
    <dgm:cxn modelId="{173A7741-75CB-4987-9791-E2EC82438E99}" type="presParOf" srcId="{7E969657-3B27-4E9E-91E0-844B5739F6DC}" destId="{88DFE433-D792-40A1-B672-C387B3E4D6A4}" srcOrd="8" destOrd="0" presId="urn:microsoft.com/office/officeart/2016/7/layout/ChevronBlockProcess"/>
    <dgm:cxn modelId="{B38EAD0E-DEEF-460B-848A-5A9762CC2C9B}" type="presParOf" srcId="{88DFE433-D792-40A1-B672-C387B3E4D6A4}" destId="{D15CFA77-ABB3-4B59-A089-204EEFDF0756}" srcOrd="0" destOrd="0" presId="urn:microsoft.com/office/officeart/2016/7/layout/ChevronBlockProcess"/>
    <dgm:cxn modelId="{7D9E8A6B-5D69-48CA-B850-EC33C4470985}" type="presParOf" srcId="{88DFE433-D792-40A1-B672-C387B3E4D6A4}" destId="{C701D5C1-A04E-4250-87F7-BFFC503F5F32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165280-32EE-48D2-AF89-B5880DF9DE28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42CEA1B-F7C0-4927-9080-DD86EB253B2C}">
      <dgm:prSet/>
      <dgm:spPr/>
      <dgm:t>
        <a:bodyPr/>
        <a:lstStyle/>
        <a:p>
          <a:r>
            <a:rPr lang="en-US" dirty="0"/>
            <a:t>Be direct and specific</a:t>
          </a:r>
        </a:p>
      </dgm:t>
    </dgm:pt>
    <dgm:pt modelId="{CF311F59-4E9B-4A3D-AFF8-8054B7CE712F}" type="parTrans" cxnId="{0DEDF9E2-8AE6-4665-BC36-B9D68569B390}">
      <dgm:prSet/>
      <dgm:spPr/>
      <dgm:t>
        <a:bodyPr/>
        <a:lstStyle/>
        <a:p>
          <a:endParaRPr lang="en-US"/>
        </a:p>
      </dgm:t>
    </dgm:pt>
    <dgm:pt modelId="{A37A9A31-0E0E-4EE4-ADE6-A6064AD97CCC}" type="sibTrans" cxnId="{0DEDF9E2-8AE6-4665-BC36-B9D68569B390}">
      <dgm:prSet/>
      <dgm:spPr/>
      <dgm:t>
        <a:bodyPr/>
        <a:lstStyle/>
        <a:p>
          <a:endParaRPr lang="en-US"/>
        </a:p>
      </dgm:t>
    </dgm:pt>
    <dgm:pt modelId="{834B83CF-8D3F-4F82-A636-C0652885CE0E}">
      <dgm:prSet/>
      <dgm:spPr/>
      <dgm:t>
        <a:bodyPr/>
        <a:lstStyle/>
        <a:p>
          <a:r>
            <a:rPr lang="en-US" dirty="0"/>
            <a:t>Be concrete and literal with language</a:t>
          </a:r>
        </a:p>
      </dgm:t>
    </dgm:pt>
    <dgm:pt modelId="{D85A0953-50A9-45C7-8B5A-73F401AFC336}" type="parTrans" cxnId="{78FB6915-AE33-4469-977D-912942861317}">
      <dgm:prSet/>
      <dgm:spPr/>
      <dgm:t>
        <a:bodyPr/>
        <a:lstStyle/>
        <a:p>
          <a:endParaRPr lang="en-US"/>
        </a:p>
      </dgm:t>
    </dgm:pt>
    <dgm:pt modelId="{66E55F36-B9E7-4779-B016-D5E0D52588B9}" type="sibTrans" cxnId="{78FB6915-AE33-4469-977D-912942861317}">
      <dgm:prSet/>
      <dgm:spPr/>
      <dgm:t>
        <a:bodyPr/>
        <a:lstStyle/>
        <a:p>
          <a:endParaRPr lang="en-US"/>
        </a:p>
      </dgm:t>
    </dgm:pt>
    <dgm:pt modelId="{545737D3-7F6E-49E3-BE19-3CFA191B4D98}">
      <dgm:prSet/>
      <dgm:spPr/>
      <dgm:t>
        <a:bodyPr/>
        <a:lstStyle/>
        <a:p>
          <a:r>
            <a:rPr lang="en-US" dirty="0"/>
            <a:t>Avoid slang or colloquial speech</a:t>
          </a:r>
        </a:p>
      </dgm:t>
    </dgm:pt>
    <dgm:pt modelId="{53AA5A31-417E-4792-A977-0377041B1A28}" type="parTrans" cxnId="{1C6F40D4-8518-4CDC-B1E2-175554509BD2}">
      <dgm:prSet/>
      <dgm:spPr/>
      <dgm:t>
        <a:bodyPr/>
        <a:lstStyle/>
        <a:p>
          <a:endParaRPr lang="en-US"/>
        </a:p>
      </dgm:t>
    </dgm:pt>
    <dgm:pt modelId="{537441BA-09F6-4994-A94B-9D7F0522B427}" type="sibTrans" cxnId="{1C6F40D4-8518-4CDC-B1E2-175554509BD2}">
      <dgm:prSet/>
      <dgm:spPr/>
      <dgm:t>
        <a:bodyPr/>
        <a:lstStyle/>
        <a:p>
          <a:endParaRPr lang="en-US"/>
        </a:p>
      </dgm:t>
    </dgm:pt>
    <dgm:pt modelId="{2B2E0F41-8E53-403B-8BE0-B11DB9B31246}">
      <dgm:prSet/>
      <dgm:spPr/>
      <dgm:t>
        <a:bodyPr/>
        <a:lstStyle/>
        <a:p>
          <a:r>
            <a:rPr lang="en-US" dirty="0"/>
            <a:t>Keep explanations and instructions simple</a:t>
          </a:r>
        </a:p>
      </dgm:t>
    </dgm:pt>
    <dgm:pt modelId="{87D9241C-8BD7-41A3-B4BF-DDAEB5BD1037}" type="parTrans" cxnId="{5876FA41-4F12-416E-8B53-0279CE0F66AD}">
      <dgm:prSet/>
      <dgm:spPr/>
      <dgm:t>
        <a:bodyPr/>
        <a:lstStyle/>
        <a:p>
          <a:endParaRPr lang="en-US"/>
        </a:p>
      </dgm:t>
    </dgm:pt>
    <dgm:pt modelId="{F2E5FF5F-59B4-4E16-9009-176C07C30908}" type="sibTrans" cxnId="{5876FA41-4F12-416E-8B53-0279CE0F66AD}">
      <dgm:prSet/>
      <dgm:spPr/>
      <dgm:t>
        <a:bodyPr/>
        <a:lstStyle/>
        <a:p>
          <a:endParaRPr lang="en-US"/>
        </a:p>
      </dgm:t>
    </dgm:pt>
    <dgm:pt modelId="{8DAC731D-8287-4708-9565-4D6FCECCC21D}">
      <dgm:prSet/>
      <dgm:spPr/>
      <dgm:t>
        <a:bodyPr/>
        <a:lstStyle/>
        <a:p>
          <a:r>
            <a:rPr lang="en-US" dirty="0"/>
            <a:t>Give verbal instruction in a clear, logical order</a:t>
          </a:r>
        </a:p>
      </dgm:t>
    </dgm:pt>
    <dgm:pt modelId="{FDA1A01F-61E3-42FD-A50C-9B97ADE8D377}" type="parTrans" cxnId="{F6CF2AEE-1E91-4623-939C-1FA392748F2B}">
      <dgm:prSet/>
      <dgm:spPr/>
      <dgm:t>
        <a:bodyPr/>
        <a:lstStyle/>
        <a:p>
          <a:endParaRPr lang="en-US"/>
        </a:p>
      </dgm:t>
    </dgm:pt>
    <dgm:pt modelId="{C45169A2-C768-48A3-B651-A00DC91EBB19}" type="sibTrans" cxnId="{F6CF2AEE-1E91-4623-939C-1FA392748F2B}">
      <dgm:prSet/>
      <dgm:spPr/>
      <dgm:t>
        <a:bodyPr/>
        <a:lstStyle/>
        <a:p>
          <a:endParaRPr lang="en-US"/>
        </a:p>
      </dgm:t>
    </dgm:pt>
    <dgm:pt modelId="{AFE6E048-DAA3-47F2-BB3C-4272C57D9C56}" type="pres">
      <dgm:prSet presAssocID="{5D165280-32EE-48D2-AF89-B5880DF9DE28}" presName="root" presStyleCnt="0">
        <dgm:presLayoutVars>
          <dgm:dir/>
          <dgm:resizeHandles val="exact"/>
        </dgm:presLayoutVars>
      </dgm:prSet>
      <dgm:spPr/>
    </dgm:pt>
    <dgm:pt modelId="{A09996ED-BAB9-4632-B552-E9FEC6621165}" type="pres">
      <dgm:prSet presAssocID="{442CEA1B-F7C0-4927-9080-DD86EB253B2C}" presName="compNode" presStyleCnt="0"/>
      <dgm:spPr/>
    </dgm:pt>
    <dgm:pt modelId="{4F3748D0-173A-4EE1-95C1-5D294A2F7C5E}" type="pres">
      <dgm:prSet presAssocID="{442CEA1B-F7C0-4927-9080-DD86EB253B2C}" presName="bgRect" presStyleLbl="bgShp" presStyleIdx="0" presStyleCnt="5"/>
      <dgm:spPr/>
    </dgm:pt>
    <dgm:pt modelId="{A639DA83-6127-41F0-A129-25A4B3FA3FAF}" type="pres">
      <dgm:prSet presAssocID="{442CEA1B-F7C0-4927-9080-DD86EB253B2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A5676BC7-1409-4457-8B47-A1989E586BCE}" type="pres">
      <dgm:prSet presAssocID="{442CEA1B-F7C0-4927-9080-DD86EB253B2C}" presName="spaceRect" presStyleCnt="0"/>
      <dgm:spPr/>
    </dgm:pt>
    <dgm:pt modelId="{66E36040-2D88-4BD0-B353-E435473F42ED}" type="pres">
      <dgm:prSet presAssocID="{442CEA1B-F7C0-4927-9080-DD86EB253B2C}" presName="parTx" presStyleLbl="revTx" presStyleIdx="0" presStyleCnt="5">
        <dgm:presLayoutVars>
          <dgm:chMax val="0"/>
          <dgm:chPref val="0"/>
        </dgm:presLayoutVars>
      </dgm:prSet>
      <dgm:spPr/>
    </dgm:pt>
    <dgm:pt modelId="{BE89D076-C8B7-4972-9A34-F7C2531F86A2}" type="pres">
      <dgm:prSet presAssocID="{A37A9A31-0E0E-4EE4-ADE6-A6064AD97CCC}" presName="sibTrans" presStyleCnt="0"/>
      <dgm:spPr/>
    </dgm:pt>
    <dgm:pt modelId="{0D91FC3E-E0C3-4712-98B2-4B2119E387BB}" type="pres">
      <dgm:prSet presAssocID="{834B83CF-8D3F-4F82-A636-C0652885CE0E}" presName="compNode" presStyleCnt="0"/>
      <dgm:spPr/>
    </dgm:pt>
    <dgm:pt modelId="{29C983D5-8D46-4F0E-8563-4DDC407681BF}" type="pres">
      <dgm:prSet presAssocID="{834B83CF-8D3F-4F82-A636-C0652885CE0E}" presName="bgRect" presStyleLbl="bgShp" presStyleIdx="1" presStyleCnt="5"/>
      <dgm:spPr/>
    </dgm:pt>
    <dgm:pt modelId="{068B37D9-FE97-4976-B359-C37D63B9656A}" type="pres">
      <dgm:prSet presAssocID="{834B83CF-8D3F-4F82-A636-C0652885CE0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CCD3408C-50C8-4BF3-B765-9978960CDF19}" type="pres">
      <dgm:prSet presAssocID="{834B83CF-8D3F-4F82-A636-C0652885CE0E}" presName="spaceRect" presStyleCnt="0"/>
      <dgm:spPr/>
    </dgm:pt>
    <dgm:pt modelId="{ED8C3274-64AD-4E8D-BB9C-97F67E13BB8B}" type="pres">
      <dgm:prSet presAssocID="{834B83CF-8D3F-4F82-A636-C0652885CE0E}" presName="parTx" presStyleLbl="revTx" presStyleIdx="1" presStyleCnt="5">
        <dgm:presLayoutVars>
          <dgm:chMax val="0"/>
          <dgm:chPref val="0"/>
        </dgm:presLayoutVars>
      </dgm:prSet>
      <dgm:spPr/>
    </dgm:pt>
    <dgm:pt modelId="{9E8027FC-876A-4A76-B3F8-35E99B26FB47}" type="pres">
      <dgm:prSet presAssocID="{66E55F36-B9E7-4779-B016-D5E0D52588B9}" presName="sibTrans" presStyleCnt="0"/>
      <dgm:spPr/>
    </dgm:pt>
    <dgm:pt modelId="{61FF7D0A-7284-4582-AF0C-940640215CAF}" type="pres">
      <dgm:prSet presAssocID="{545737D3-7F6E-49E3-BE19-3CFA191B4D98}" presName="compNode" presStyleCnt="0"/>
      <dgm:spPr/>
    </dgm:pt>
    <dgm:pt modelId="{868B7CBC-4E14-4795-8FB6-FB1671D2058A}" type="pres">
      <dgm:prSet presAssocID="{545737D3-7F6E-49E3-BE19-3CFA191B4D98}" presName="bgRect" presStyleLbl="bgShp" presStyleIdx="2" presStyleCnt="5"/>
      <dgm:spPr/>
    </dgm:pt>
    <dgm:pt modelId="{EE545BF1-6D63-45E3-A1B7-1A629E141A3A}" type="pres">
      <dgm:prSet presAssocID="{545737D3-7F6E-49E3-BE19-3CFA191B4D9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90FEE836-28EF-4B5E-9053-E03C9E52C309}" type="pres">
      <dgm:prSet presAssocID="{545737D3-7F6E-49E3-BE19-3CFA191B4D98}" presName="spaceRect" presStyleCnt="0"/>
      <dgm:spPr/>
    </dgm:pt>
    <dgm:pt modelId="{5683AFDC-9A03-4A7E-828B-CADB2B24F15D}" type="pres">
      <dgm:prSet presAssocID="{545737D3-7F6E-49E3-BE19-3CFA191B4D98}" presName="parTx" presStyleLbl="revTx" presStyleIdx="2" presStyleCnt="5">
        <dgm:presLayoutVars>
          <dgm:chMax val="0"/>
          <dgm:chPref val="0"/>
        </dgm:presLayoutVars>
      </dgm:prSet>
      <dgm:spPr/>
    </dgm:pt>
    <dgm:pt modelId="{81709C18-BE20-4DD4-9564-BF22B5D4C359}" type="pres">
      <dgm:prSet presAssocID="{537441BA-09F6-4994-A94B-9D7F0522B427}" presName="sibTrans" presStyleCnt="0"/>
      <dgm:spPr/>
    </dgm:pt>
    <dgm:pt modelId="{FECA3144-1415-4014-9F58-098D3C5C2751}" type="pres">
      <dgm:prSet presAssocID="{2B2E0F41-8E53-403B-8BE0-B11DB9B31246}" presName="compNode" presStyleCnt="0"/>
      <dgm:spPr/>
    </dgm:pt>
    <dgm:pt modelId="{58D08772-A01A-47B8-AB9E-57E2B058470E}" type="pres">
      <dgm:prSet presAssocID="{2B2E0F41-8E53-403B-8BE0-B11DB9B31246}" presName="bgRect" presStyleLbl="bgShp" presStyleIdx="3" presStyleCnt="5"/>
      <dgm:spPr/>
    </dgm:pt>
    <dgm:pt modelId="{1A046F50-E993-4EF9-B564-740D9A2C1266}" type="pres">
      <dgm:prSet presAssocID="{2B2E0F41-8E53-403B-8BE0-B11DB9B3124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BE19A934-346C-4715-B12C-EBE883A427D3}" type="pres">
      <dgm:prSet presAssocID="{2B2E0F41-8E53-403B-8BE0-B11DB9B31246}" presName="spaceRect" presStyleCnt="0"/>
      <dgm:spPr/>
    </dgm:pt>
    <dgm:pt modelId="{3A2C897C-531A-43AB-9D1D-45691EBBB2C2}" type="pres">
      <dgm:prSet presAssocID="{2B2E0F41-8E53-403B-8BE0-B11DB9B31246}" presName="parTx" presStyleLbl="revTx" presStyleIdx="3" presStyleCnt="5">
        <dgm:presLayoutVars>
          <dgm:chMax val="0"/>
          <dgm:chPref val="0"/>
        </dgm:presLayoutVars>
      </dgm:prSet>
      <dgm:spPr/>
    </dgm:pt>
    <dgm:pt modelId="{BEEE9E19-E863-4D08-B278-C255D10B4D5B}" type="pres">
      <dgm:prSet presAssocID="{F2E5FF5F-59B4-4E16-9009-176C07C30908}" presName="sibTrans" presStyleCnt="0"/>
      <dgm:spPr/>
    </dgm:pt>
    <dgm:pt modelId="{178C389C-06B5-4ACC-951F-8F3E5C493B0F}" type="pres">
      <dgm:prSet presAssocID="{8DAC731D-8287-4708-9565-4D6FCECCC21D}" presName="compNode" presStyleCnt="0"/>
      <dgm:spPr/>
    </dgm:pt>
    <dgm:pt modelId="{7FE9AFDB-FD16-4B7A-AD97-0590D02533D1}" type="pres">
      <dgm:prSet presAssocID="{8DAC731D-8287-4708-9565-4D6FCECCC21D}" presName="bgRect" presStyleLbl="bgShp" presStyleIdx="4" presStyleCnt="5"/>
      <dgm:spPr/>
    </dgm:pt>
    <dgm:pt modelId="{AB923AAA-DFA0-4062-A48D-8778CA82D9B4}" type="pres">
      <dgm:prSet presAssocID="{8DAC731D-8287-4708-9565-4D6FCECCC21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F8704FD7-08CF-4DF0-9E84-10BCEC0AB6CF}" type="pres">
      <dgm:prSet presAssocID="{8DAC731D-8287-4708-9565-4D6FCECCC21D}" presName="spaceRect" presStyleCnt="0"/>
      <dgm:spPr/>
    </dgm:pt>
    <dgm:pt modelId="{0B094A27-AFA3-4E64-8E6A-56E4E6196892}" type="pres">
      <dgm:prSet presAssocID="{8DAC731D-8287-4708-9565-4D6FCECCC21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5D0CE07-F1AB-4281-8B07-40A643305A4E}" type="presOf" srcId="{8DAC731D-8287-4708-9565-4D6FCECCC21D}" destId="{0B094A27-AFA3-4E64-8E6A-56E4E6196892}" srcOrd="0" destOrd="0" presId="urn:microsoft.com/office/officeart/2018/2/layout/IconVerticalSolidList"/>
    <dgm:cxn modelId="{78FB6915-AE33-4469-977D-912942861317}" srcId="{5D165280-32EE-48D2-AF89-B5880DF9DE28}" destId="{834B83CF-8D3F-4F82-A636-C0652885CE0E}" srcOrd="1" destOrd="0" parTransId="{D85A0953-50A9-45C7-8B5A-73F401AFC336}" sibTransId="{66E55F36-B9E7-4779-B016-D5E0D52588B9}"/>
    <dgm:cxn modelId="{5876FA41-4F12-416E-8B53-0279CE0F66AD}" srcId="{5D165280-32EE-48D2-AF89-B5880DF9DE28}" destId="{2B2E0F41-8E53-403B-8BE0-B11DB9B31246}" srcOrd="3" destOrd="0" parTransId="{87D9241C-8BD7-41A3-B4BF-DDAEB5BD1037}" sibTransId="{F2E5FF5F-59B4-4E16-9009-176C07C30908}"/>
    <dgm:cxn modelId="{2DBD1C47-09B4-4629-AA31-EE4136C9A0C6}" type="presOf" srcId="{545737D3-7F6E-49E3-BE19-3CFA191B4D98}" destId="{5683AFDC-9A03-4A7E-828B-CADB2B24F15D}" srcOrd="0" destOrd="0" presId="urn:microsoft.com/office/officeart/2018/2/layout/IconVerticalSolidList"/>
    <dgm:cxn modelId="{0E9C1250-5D5F-4D9F-B804-0D840DA3E992}" type="presOf" srcId="{834B83CF-8D3F-4F82-A636-C0652885CE0E}" destId="{ED8C3274-64AD-4E8D-BB9C-97F67E13BB8B}" srcOrd="0" destOrd="0" presId="urn:microsoft.com/office/officeart/2018/2/layout/IconVerticalSolidList"/>
    <dgm:cxn modelId="{13788D83-6B6A-42E6-87EF-2340140DABB4}" type="presOf" srcId="{442CEA1B-F7C0-4927-9080-DD86EB253B2C}" destId="{66E36040-2D88-4BD0-B353-E435473F42ED}" srcOrd="0" destOrd="0" presId="urn:microsoft.com/office/officeart/2018/2/layout/IconVerticalSolidList"/>
    <dgm:cxn modelId="{97AE02C1-243E-47B9-930E-B0F5ACA9582F}" type="presOf" srcId="{2B2E0F41-8E53-403B-8BE0-B11DB9B31246}" destId="{3A2C897C-531A-43AB-9D1D-45691EBBB2C2}" srcOrd="0" destOrd="0" presId="urn:microsoft.com/office/officeart/2018/2/layout/IconVerticalSolidList"/>
    <dgm:cxn modelId="{1C6F40D4-8518-4CDC-B1E2-175554509BD2}" srcId="{5D165280-32EE-48D2-AF89-B5880DF9DE28}" destId="{545737D3-7F6E-49E3-BE19-3CFA191B4D98}" srcOrd="2" destOrd="0" parTransId="{53AA5A31-417E-4792-A977-0377041B1A28}" sibTransId="{537441BA-09F6-4994-A94B-9D7F0522B427}"/>
    <dgm:cxn modelId="{B8F470E1-C401-49C2-8790-F930CF26C8E5}" type="presOf" srcId="{5D165280-32EE-48D2-AF89-B5880DF9DE28}" destId="{AFE6E048-DAA3-47F2-BB3C-4272C57D9C56}" srcOrd="0" destOrd="0" presId="urn:microsoft.com/office/officeart/2018/2/layout/IconVerticalSolidList"/>
    <dgm:cxn modelId="{0DEDF9E2-8AE6-4665-BC36-B9D68569B390}" srcId="{5D165280-32EE-48D2-AF89-B5880DF9DE28}" destId="{442CEA1B-F7C0-4927-9080-DD86EB253B2C}" srcOrd="0" destOrd="0" parTransId="{CF311F59-4E9B-4A3D-AFF8-8054B7CE712F}" sibTransId="{A37A9A31-0E0E-4EE4-ADE6-A6064AD97CCC}"/>
    <dgm:cxn modelId="{F6CF2AEE-1E91-4623-939C-1FA392748F2B}" srcId="{5D165280-32EE-48D2-AF89-B5880DF9DE28}" destId="{8DAC731D-8287-4708-9565-4D6FCECCC21D}" srcOrd="4" destOrd="0" parTransId="{FDA1A01F-61E3-42FD-A50C-9B97ADE8D377}" sibTransId="{C45169A2-C768-48A3-B651-A00DC91EBB19}"/>
    <dgm:cxn modelId="{84111780-A0E1-4CAA-98DB-A612816F6570}" type="presParOf" srcId="{AFE6E048-DAA3-47F2-BB3C-4272C57D9C56}" destId="{A09996ED-BAB9-4632-B552-E9FEC6621165}" srcOrd="0" destOrd="0" presId="urn:microsoft.com/office/officeart/2018/2/layout/IconVerticalSolidList"/>
    <dgm:cxn modelId="{8DE23667-E9FB-464D-8C74-1F9B8811867D}" type="presParOf" srcId="{A09996ED-BAB9-4632-B552-E9FEC6621165}" destId="{4F3748D0-173A-4EE1-95C1-5D294A2F7C5E}" srcOrd="0" destOrd="0" presId="urn:microsoft.com/office/officeart/2018/2/layout/IconVerticalSolidList"/>
    <dgm:cxn modelId="{B6BD3BD0-93ED-453A-A2CF-938934E43C23}" type="presParOf" srcId="{A09996ED-BAB9-4632-B552-E9FEC6621165}" destId="{A639DA83-6127-41F0-A129-25A4B3FA3FAF}" srcOrd="1" destOrd="0" presId="urn:microsoft.com/office/officeart/2018/2/layout/IconVerticalSolidList"/>
    <dgm:cxn modelId="{DCD631D2-FAE4-483B-9325-C6F1A3C390F6}" type="presParOf" srcId="{A09996ED-BAB9-4632-B552-E9FEC6621165}" destId="{A5676BC7-1409-4457-8B47-A1989E586BCE}" srcOrd="2" destOrd="0" presId="urn:microsoft.com/office/officeart/2018/2/layout/IconVerticalSolidList"/>
    <dgm:cxn modelId="{E85DACAD-1DEE-404B-B87E-03A21945B529}" type="presParOf" srcId="{A09996ED-BAB9-4632-B552-E9FEC6621165}" destId="{66E36040-2D88-4BD0-B353-E435473F42ED}" srcOrd="3" destOrd="0" presId="urn:microsoft.com/office/officeart/2018/2/layout/IconVerticalSolidList"/>
    <dgm:cxn modelId="{0C1026F2-73C9-4EC1-A518-04A18BFB4474}" type="presParOf" srcId="{AFE6E048-DAA3-47F2-BB3C-4272C57D9C56}" destId="{BE89D076-C8B7-4972-9A34-F7C2531F86A2}" srcOrd="1" destOrd="0" presId="urn:microsoft.com/office/officeart/2018/2/layout/IconVerticalSolidList"/>
    <dgm:cxn modelId="{DE30F820-6450-493D-A432-A992BBD511E9}" type="presParOf" srcId="{AFE6E048-DAA3-47F2-BB3C-4272C57D9C56}" destId="{0D91FC3E-E0C3-4712-98B2-4B2119E387BB}" srcOrd="2" destOrd="0" presId="urn:microsoft.com/office/officeart/2018/2/layout/IconVerticalSolidList"/>
    <dgm:cxn modelId="{83317F14-0715-4650-8FD0-0D8DBF71EEF0}" type="presParOf" srcId="{0D91FC3E-E0C3-4712-98B2-4B2119E387BB}" destId="{29C983D5-8D46-4F0E-8563-4DDC407681BF}" srcOrd="0" destOrd="0" presId="urn:microsoft.com/office/officeart/2018/2/layout/IconVerticalSolidList"/>
    <dgm:cxn modelId="{73200A22-013C-4A81-8E0A-82D90D46B1B0}" type="presParOf" srcId="{0D91FC3E-E0C3-4712-98B2-4B2119E387BB}" destId="{068B37D9-FE97-4976-B359-C37D63B9656A}" srcOrd="1" destOrd="0" presId="urn:microsoft.com/office/officeart/2018/2/layout/IconVerticalSolidList"/>
    <dgm:cxn modelId="{46E8DDAE-FB19-4238-A6F8-58501351E1A8}" type="presParOf" srcId="{0D91FC3E-E0C3-4712-98B2-4B2119E387BB}" destId="{CCD3408C-50C8-4BF3-B765-9978960CDF19}" srcOrd="2" destOrd="0" presId="urn:microsoft.com/office/officeart/2018/2/layout/IconVerticalSolidList"/>
    <dgm:cxn modelId="{E027FC6A-A81E-4376-B223-33DF4275A5B2}" type="presParOf" srcId="{0D91FC3E-E0C3-4712-98B2-4B2119E387BB}" destId="{ED8C3274-64AD-4E8D-BB9C-97F67E13BB8B}" srcOrd="3" destOrd="0" presId="urn:microsoft.com/office/officeart/2018/2/layout/IconVerticalSolidList"/>
    <dgm:cxn modelId="{B1C67EFF-54F7-4E81-82FF-CEFF1F5D28DC}" type="presParOf" srcId="{AFE6E048-DAA3-47F2-BB3C-4272C57D9C56}" destId="{9E8027FC-876A-4A76-B3F8-35E99B26FB47}" srcOrd="3" destOrd="0" presId="urn:microsoft.com/office/officeart/2018/2/layout/IconVerticalSolidList"/>
    <dgm:cxn modelId="{AC0626A6-9346-4679-91CA-DD8060F68DD3}" type="presParOf" srcId="{AFE6E048-DAA3-47F2-BB3C-4272C57D9C56}" destId="{61FF7D0A-7284-4582-AF0C-940640215CAF}" srcOrd="4" destOrd="0" presId="urn:microsoft.com/office/officeart/2018/2/layout/IconVerticalSolidList"/>
    <dgm:cxn modelId="{ECF27998-FE96-45D1-A88C-EAFCB7E9E04E}" type="presParOf" srcId="{61FF7D0A-7284-4582-AF0C-940640215CAF}" destId="{868B7CBC-4E14-4795-8FB6-FB1671D2058A}" srcOrd="0" destOrd="0" presId="urn:microsoft.com/office/officeart/2018/2/layout/IconVerticalSolidList"/>
    <dgm:cxn modelId="{16C24957-2264-42A5-84E0-D769751F7B8C}" type="presParOf" srcId="{61FF7D0A-7284-4582-AF0C-940640215CAF}" destId="{EE545BF1-6D63-45E3-A1B7-1A629E141A3A}" srcOrd="1" destOrd="0" presId="urn:microsoft.com/office/officeart/2018/2/layout/IconVerticalSolidList"/>
    <dgm:cxn modelId="{326BF16B-5503-4697-A671-E66E5E8DA8F5}" type="presParOf" srcId="{61FF7D0A-7284-4582-AF0C-940640215CAF}" destId="{90FEE836-28EF-4B5E-9053-E03C9E52C309}" srcOrd="2" destOrd="0" presId="urn:microsoft.com/office/officeart/2018/2/layout/IconVerticalSolidList"/>
    <dgm:cxn modelId="{EAE3079B-9C1C-4BE1-BD70-C552A921E226}" type="presParOf" srcId="{61FF7D0A-7284-4582-AF0C-940640215CAF}" destId="{5683AFDC-9A03-4A7E-828B-CADB2B24F15D}" srcOrd="3" destOrd="0" presId="urn:microsoft.com/office/officeart/2018/2/layout/IconVerticalSolidList"/>
    <dgm:cxn modelId="{0ADD9BBD-CBA3-49EF-8962-3D5EB4B29374}" type="presParOf" srcId="{AFE6E048-DAA3-47F2-BB3C-4272C57D9C56}" destId="{81709C18-BE20-4DD4-9564-BF22B5D4C359}" srcOrd="5" destOrd="0" presId="urn:microsoft.com/office/officeart/2018/2/layout/IconVerticalSolidList"/>
    <dgm:cxn modelId="{042B3E49-4EA5-4B11-A2A3-4FD5092E25C8}" type="presParOf" srcId="{AFE6E048-DAA3-47F2-BB3C-4272C57D9C56}" destId="{FECA3144-1415-4014-9F58-098D3C5C2751}" srcOrd="6" destOrd="0" presId="urn:microsoft.com/office/officeart/2018/2/layout/IconVerticalSolidList"/>
    <dgm:cxn modelId="{A650133D-5BA3-46A0-84F3-5744929764C7}" type="presParOf" srcId="{FECA3144-1415-4014-9F58-098D3C5C2751}" destId="{58D08772-A01A-47B8-AB9E-57E2B058470E}" srcOrd="0" destOrd="0" presId="urn:microsoft.com/office/officeart/2018/2/layout/IconVerticalSolidList"/>
    <dgm:cxn modelId="{40ECA2A0-54E0-4154-B517-A9F4F758CBA9}" type="presParOf" srcId="{FECA3144-1415-4014-9F58-098D3C5C2751}" destId="{1A046F50-E993-4EF9-B564-740D9A2C1266}" srcOrd="1" destOrd="0" presId="urn:microsoft.com/office/officeart/2018/2/layout/IconVerticalSolidList"/>
    <dgm:cxn modelId="{AA1CCBBC-541A-4CC6-94C2-39E37A78B902}" type="presParOf" srcId="{FECA3144-1415-4014-9F58-098D3C5C2751}" destId="{BE19A934-346C-4715-B12C-EBE883A427D3}" srcOrd="2" destOrd="0" presId="urn:microsoft.com/office/officeart/2018/2/layout/IconVerticalSolidList"/>
    <dgm:cxn modelId="{8B25D8F9-DE02-4F85-AB9B-2FA433FB2C19}" type="presParOf" srcId="{FECA3144-1415-4014-9F58-098D3C5C2751}" destId="{3A2C897C-531A-43AB-9D1D-45691EBBB2C2}" srcOrd="3" destOrd="0" presId="urn:microsoft.com/office/officeart/2018/2/layout/IconVerticalSolidList"/>
    <dgm:cxn modelId="{0B2FB002-97F8-4BFE-B9A0-0F569BE2B07B}" type="presParOf" srcId="{AFE6E048-DAA3-47F2-BB3C-4272C57D9C56}" destId="{BEEE9E19-E863-4D08-B278-C255D10B4D5B}" srcOrd="7" destOrd="0" presId="urn:microsoft.com/office/officeart/2018/2/layout/IconVerticalSolidList"/>
    <dgm:cxn modelId="{75164469-1DDE-4AE8-B940-A071ADF0A744}" type="presParOf" srcId="{AFE6E048-DAA3-47F2-BB3C-4272C57D9C56}" destId="{178C389C-06B5-4ACC-951F-8F3E5C493B0F}" srcOrd="8" destOrd="0" presId="urn:microsoft.com/office/officeart/2018/2/layout/IconVerticalSolidList"/>
    <dgm:cxn modelId="{536FA2E9-0323-4AC2-BFCE-EF4A4A0F097D}" type="presParOf" srcId="{178C389C-06B5-4ACC-951F-8F3E5C493B0F}" destId="{7FE9AFDB-FD16-4B7A-AD97-0590D02533D1}" srcOrd="0" destOrd="0" presId="urn:microsoft.com/office/officeart/2018/2/layout/IconVerticalSolidList"/>
    <dgm:cxn modelId="{B9E33A77-36EB-4004-BF89-D80ECD763EF9}" type="presParOf" srcId="{178C389C-06B5-4ACC-951F-8F3E5C493B0F}" destId="{AB923AAA-DFA0-4062-A48D-8778CA82D9B4}" srcOrd="1" destOrd="0" presId="urn:microsoft.com/office/officeart/2018/2/layout/IconVerticalSolidList"/>
    <dgm:cxn modelId="{E16CE834-D120-4053-B2D0-53FE8BFBC9DC}" type="presParOf" srcId="{178C389C-06B5-4ACC-951F-8F3E5C493B0F}" destId="{F8704FD7-08CF-4DF0-9E84-10BCEC0AB6CF}" srcOrd="2" destOrd="0" presId="urn:microsoft.com/office/officeart/2018/2/layout/IconVerticalSolidList"/>
    <dgm:cxn modelId="{E38FB67C-B855-470A-BA02-27F452AEC338}" type="presParOf" srcId="{178C389C-06B5-4ACC-951F-8F3E5C493B0F}" destId="{0B094A27-AFA3-4E64-8E6A-56E4E619689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579DF2-7FE0-49B1-A84E-A72199094E70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378A8AC-160C-4523-8AF9-49A70B9A4087}">
      <dgm:prSet/>
      <dgm:spPr/>
      <dgm:t>
        <a:bodyPr/>
        <a:lstStyle/>
        <a:p>
          <a:r>
            <a:rPr lang="en-US" dirty="0"/>
            <a:t>Provide clear expectations and rules for classroom behavior</a:t>
          </a:r>
        </a:p>
      </dgm:t>
    </dgm:pt>
    <dgm:pt modelId="{B0B13482-11EF-427C-B84F-0D81E75D9D29}" type="parTrans" cxnId="{E3996166-8A5D-4A12-B0A4-8FBED3785665}">
      <dgm:prSet/>
      <dgm:spPr/>
      <dgm:t>
        <a:bodyPr/>
        <a:lstStyle/>
        <a:p>
          <a:endParaRPr lang="en-US"/>
        </a:p>
      </dgm:t>
    </dgm:pt>
    <dgm:pt modelId="{F98D3E6B-4A8B-4D3B-B2FB-661FD7973833}" type="sibTrans" cxnId="{E3996166-8A5D-4A12-B0A4-8FBED3785665}">
      <dgm:prSet/>
      <dgm:spPr/>
      <dgm:t>
        <a:bodyPr/>
        <a:lstStyle/>
        <a:p>
          <a:endParaRPr lang="en-US"/>
        </a:p>
      </dgm:t>
    </dgm:pt>
    <dgm:pt modelId="{EBAE6524-D614-482F-A664-468394893002}">
      <dgm:prSet/>
      <dgm:spPr/>
      <dgm:t>
        <a:bodyPr/>
        <a:lstStyle/>
        <a:p>
          <a:r>
            <a:rPr lang="en-US" dirty="0"/>
            <a:t>Identify signs of stress and frustration</a:t>
          </a:r>
        </a:p>
      </dgm:t>
    </dgm:pt>
    <dgm:pt modelId="{01E6F0CC-3A64-4D23-9C71-27882B72C70C}" type="parTrans" cxnId="{6B639694-EF73-4399-AB2F-36F8998A02C5}">
      <dgm:prSet/>
      <dgm:spPr/>
      <dgm:t>
        <a:bodyPr/>
        <a:lstStyle/>
        <a:p>
          <a:endParaRPr lang="en-US"/>
        </a:p>
      </dgm:t>
    </dgm:pt>
    <dgm:pt modelId="{06BC21C3-E939-415C-8B74-89114D35F048}" type="sibTrans" cxnId="{6B639694-EF73-4399-AB2F-36F8998A02C5}">
      <dgm:prSet/>
      <dgm:spPr/>
      <dgm:t>
        <a:bodyPr/>
        <a:lstStyle/>
        <a:p>
          <a:endParaRPr lang="en-US"/>
        </a:p>
      </dgm:t>
    </dgm:pt>
    <dgm:pt modelId="{EF2F049A-14FB-47AD-ABFE-62F64F3FE3CC}">
      <dgm:prSet/>
      <dgm:spPr/>
      <dgm:t>
        <a:bodyPr/>
        <a:lstStyle/>
        <a:p>
          <a:r>
            <a:rPr lang="en-US" dirty="0"/>
            <a:t>Student may need to step away from class to calm down</a:t>
          </a:r>
        </a:p>
      </dgm:t>
    </dgm:pt>
    <dgm:pt modelId="{65F7D20E-870D-4DCF-9AE7-4DB38713D61F}" type="parTrans" cxnId="{97B8C339-9F79-4E73-92F6-137008745213}">
      <dgm:prSet/>
      <dgm:spPr/>
      <dgm:t>
        <a:bodyPr/>
        <a:lstStyle/>
        <a:p>
          <a:endParaRPr lang="en-US"/>
        </a:p>
      </dgm:t>
    </dgm:pt>
    <dgm:pt modelId="{1C210300-9F26-4476-8B03-C90A4A844495}" type="sibTrans" cxnId="{97B8C339-9F79-4E73-92F6-137008745213}">
      <dgm:prSet/>
      <dgm:spPr/>
      <dgm:t>
        <a:bodyPr/>
        <a:lstStyle/>
        <a:p>
          <a:endParaRPr lang="en-US"/>
        </a:p>
      </dgm:t>
    </dgm:pt>
    <dgm:pt modelId="{0AB546B7-789D-4D27-8457-6F9D07FA19F5}">
      <dgm:prSet/>
      <dgm:spPr/>
      <dgm:t>
        <a:bodyPr/>
        <a:lstStyle/>
        <a:p>
          <a:r>
            <a:rPr lang="en-US" dirty="0"/>
            <a:t>Redirect the student if (s)he gets off topic during class discussions</a:t>
          </a:r>
        </a:p>
      </dgm:t>
    </dgm:pt>
    <dgm:pt modelId="{1C7B4D25-37C8-4730-B19E-7B6323B5BB93}" type="parTrans" cxnId="{FF03F634-8E98-48C3-88D2-7E5289189E78}">
      <dgm:prSet/>
      <dgm:spPr/>
      <dgm:t>
        <a:bodyPr/>
        <a:lstStyle/>
        <a:p>
          <a:endParaRPr lang="en-US"/>
        </a:p>
      </dgm:t>
    </dgm:pt>
    <dgm:pt modelId="{2BDCB40D-EDF1-4806-90FB-CF6FC0DCD854}" type="sibTrans" cxnId="{FF03F634-8E98-48C3-88D2-7E5289189E78}">
      <dgm:prSet/>
      <dgm:spPr/>
      <dgm:t>
        <a:bodyPr/>
        <a:lstStyle/>
        <a:p>
          <a:endParaRPr lang="en-US"/>
        </a:p>
      </dgm:t>
    </dgm:pt>
    <dgm:pt modelId="{C66AF110-7A9D-4C44-BC5E-26471F2445BE}">
      <dgm:prSet/>
      <dgm:spPr/>
      <dgm:t>
        <a:bodyPr/>
        <a:lstStyle/>
        <a:p>
          <a:r>
            <a:rPr lang="en-US" dirty="0"/>
            <a:t>Encourage the student to write questions down to discuss after class </a:t>
          </a:r>
        </a:p>
      </dgm:t>
    </dgm:pt>
    <dgm:pt modelId="{ECE51089-D78E-4E92-AE84-165183E966E4}" type="parTrans" cxnId="{4AB9AA02-E162-4636-9024-4CB5B85DEA54}">
      <dgm:prSet/>
      <dgm:spPr/>
      <dgm:t>
        <a:bodyPr/>
        <a:lstStyle/>
        <a:p>
          <a:endParaRPr lang="en-US"/>
        </a:p>
      </dgm:t>
    </dgm:pt>
    <dgm:pt modelId="{B955FE44-D315-4449-AC59-BF75A161BF9B}" type="sibTrans" cxnId="{4AB9AA02-E162-4636-9024-4CB5B85DEA54}">
      <dgm:prSet/>
      <dgm:spPr/>
      <dgm:t>
        <a:bodyPr/>
        <a:lstStyle/>
        <a:p>
          <a:endParaRPr lang="en-US"/>
        </a:p>
      </dgm:t>
    </dgm:pt>
    <dgm:pt modelId="{2C7407A9-8ED8-45BB-A4A6-5C3F26B47EAF}">
      <dgm:prSet/>
      <dgm:spPr/>
      <dgm:t>
        <a:bodyPr/>
        <a:lstStyle/>
        <a:p>
          <a:r>
            <a:rPr lang="en-US" dirty="0"/>
            <a:t>Set a limit on how many comments or questions can be asked </a:t>
          </a:r>
        </a:p>
      </dgm:t>
    </dgm:pt>
    <dgm:pt modelId="{47B2F384-9B82-44F4-8A31-263EBC888AD5}" type="parTrans" cxnId="{933B5554-44CD-483D-B60C-EA0742D7D8AA}">
      <dgm:prSet/>
      <dgm:spPr/>
      <dgm:t>
        <a:bodyPr/>
        <a:lstStyle/>
        <a:p>
          <a:endParaRPr lang="en-US"/>
        </a:p>
      </dgm:t>
    </dgm:pt>
    <dgm:pt modelId="{039C1093-D472-4B19-9921-AC661F9FA06B}" type="sibTrans" cxnId="{933B5554-44CD-483D-B60C-EA0742D7D8AA}">
      <dgm:prSet/>
      <dgm:spPr/>
      <dgm:t>
        <a:bodyPr/>
        <a:lstStyle/>
        <a:p>
          <a:endParaRPr lang="en-US"/>
        </a:p>
      </dgm:t>
    </dgm:pt>
    <dgm:pt modelId="{70D3203A-9B03-4569-A2C2-D8C1DB8F64B0}">
      <dgm:prSet/>
      <dgm:spPr/>
      <dgm:t>
        <a:bodyPr/>
        <a:lstStyle/>
        <a:p>
          <a:r>
            <a:rPr lang="en-US" dirty="0"/>
            <a:t>Incorporate a private visual signal to cue the student when participation is out of line</a:t>
          </a:r>
        </a:p>
      </dgm:t>
    </dgm:pt>
    <dgm:pt modelId="{25A3A6EB-C825-4BB1-A9BD-614409FB65C7}" type="parTrans" cxnId="{D8EA1D83-C270-4C91-8D44-00CF62AE96AD}">
      <dgm:prSet/>
      <dgm:spPr/>
      <dgm:t>
        <a:bodyPr/>
        <a:lstStyle/>
        <a:p>
          <a:endParaRPr lang="en-US"/>
        </a:p>
      </dgm:t>
    </dgm:pt>
    <dgm:pt modelId="{ABDC7BE7-A30F-499D-8626-EA385222D7C0}" type="sibTrans" cxnId="{D8EA1D83-C270-4C91-8D44-00CF62AE96AD}">
      <dgm:prSet/>
      <dgm:spPr/>
      <dgm:t>
        <a:bodyPr/>
        <a:lstStyle/>
        <a:p>
          <a:endParaRPr lang="en-US"/>
        </a:p>
      </dgm:t>
    </dgm:pt>
    <dgm:pt modelId="{A582A874-518E-43DE-9001-A2707C7C25DD}">
      <dgm:prSet/>
      <dgm:spPr/>
      <dgm:t>
        <a:bodyPr/>
        <a:lstStyle/>
        <a:p>
          <a:r>
            <a:rPr lang="en-US" dirty="0"/>
            <a:t>Encourage in-person contact with the student</a:t>
          </a:r>
        </a:p>
      </dgm:t>
    </dgm:pt>
    <dgm:pt modelId="{F269ABEF-DB04-442D-BE4C-C66C7D598789}" type="parTrans" cxnId="{C90A72D8-3DE1-4D33-A70D-EFD2A468BCC0}">
      <dgm:prSet/>
      <dgm:spPr/>
      <dgm:t>
        <a:bodyPr/>
        <a:lstStyle/>
        <a:p>
          <a:endParaRPr lang="en-US"/>
        </a:p>
      </dgm:t>
    </dgm:pt>
    <dgm:pt modelId="{33ECC594-5FFB-4854-8403-807E964AF2D7}" type="sibTrans" cxnId="{C90A72D8-3DE1-4D33-A70D-EFD2A468BCC0}">
      <dgm:prSet/>
      <dgm:spPr/>
      <dgm:t>
        <a:bodyPr/>
        <a:lstStyle/>
        <a:p>
          <a:endParaRPr lang="en-US"/>
        </a:p>
      </dgm:t>
    </dgm:pt>
    <dgm:pt modelId="{F3EF0A7E-FB8C-4866-A272-21D5FCD62853}">
      <dgm:prSet/>
      <dgm:spPr/>
      <dgm:t>
        <a:bodyPr/>
        <a:lstStyle/>
        <a:p>
          <a:r>
            <a:rPr lang="en-US" dirty="0"/>
            <a:t>Students with ASD may not be skilled in providing an accurate and professional “tone” over email</a:t>
          </a:r>
        </a:p>
      </dgm:t>
    </dgm:pt>
    <dgm:pt modelId="{047FD717-6A08-4170-A220-614516B91FAA}" type="parTrans" cxnId="{FD51EA35-27D6-48A1-B8DC-9074157EDEC5}">
      <dgm:prSet/>
      <dgm:spPr/>
      <dgm:t>
        <a:bodyPr/>
        <a:lstStyle/>
        <a:p>
          <a:endParaRPr lang="en-US"/>
        </a:p>
      </dgm:t>
    </dgm:pt>
    <dgm:pt modelId="{FCC79186-089F-4D3F-A94C-92F8E40B5386}" type="sibTrans" cxnId="{FD51EA35-27D6-48A1-B8DC-9074157EDEC5}">
      <dgm:prSet/>
      <dgm:spPr/>
      <dgm:t>
        <a:bodyPr/>
        <a:lstStyle/>
        <a:p>
          <a:endParaRPr lang="en-US"/>
        </a:p>
      </dgm:t>
    </dgm:pt>
    <dgm:pt modelId="{C12159BA-D9D0-4CE8-A5AE-006075B1FE69}">
      <dgm:prSet/>
      <dgm:spPr/>
      <dgm:t>
        <a:bodyPr/>
        <a:lstStyle/>
        <a:p>
          <a:r>
            <a:rPr lang="en-US" dirty="0"/>
            <a:t>Follow-up about concerns in person to ensure the student comprehends feedback</a:t>
          </a:r>
        </a:p>
      </dgm:t>
    </dgm:pt>
    <dgm:pt modelId="{07F153BC-1606-4B6F-9B9B-80B0320652D0}" type="parTrans" cxnId="{597050A3-713F-49A8-B814-E0780677AEB8}">
      <dgm:prSet/>
      <dgm:spPr/>
      <dgm:t>
        <a:bodyPr/>
        <a:lstStyle/>
        <a:p>
          <a:endParaRPr lang="en-US"/>
        </a:p>
      </dgm:t>
    </dgm:pt>
    <dgm:pt modelId="{3DFF231C-C761-4505-8830-65722BCA914F}" type="sibTrans" cxnId="{597050A3-713F-49A8-B814-E0780677AEB8}">
      <dgm:prSet/>
      <dgm:spPr/>
      <dgm:t>
        <a:bodyPr/>
        <a:lstStyle/>
        <a:p>
          <a:endParaRPr lang="en-US"/>
        </a:p>
      </dgm:t>
    </dgm:pt>
    <dgm:pt modelId="{669D5F63-F517-4C42-AABB-89A5351920B1}" type="pres">
      <dgm:prSet presAssocID="{B5579DF2-7FE0-49B1-A84E-A72199094E70}" presName="linear" presStyleCnt="0">
        <dgm:presLayoutVars>
          <dgm:animLvl val="lvl"/>
          <dgm:resizeHandles val="exact"/>
        </dgm:presLayoutVars>
      </dgm:prSet>
      <dgm:spPr/>
    </dgm:pt>
    <dgm:pt modelId="{EF281DFD-B2E1-4F46-8C85-FEAAF81BB51E}" type="pres">
      <dgm:prSet presAssocID="{D378A8AC-160C-4523-8AF9-49A70B9A408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D096C1C-A567-4AA8-9D82-7741AF2ED5B0}" type="pres">
      <dgm:prSet presAssocID="{F98D3E6B-4A8B-4D3B-B2FB-661FD7973833}" presName="spacer" presStyleCnt="0"/>
      <dgm:spPr/>
    </dgm:pt>
    <dgm:pt modelId="{D2156986-D971-45BF-8D17-C7E608251A4B}" type="pres">
      <dgm:prSet presAssocID="{EBAE6524-D614-482F-A664-46839489300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131FB34-56AE-4D7E-9AEC-DC76A92D13F5}" type="pres">
      <dgm:prSet presAssocID="{EBAE6524-D614-482F-A664-468394893002}" presName="childText" presStyleLbl="revTx" presStyleIdx="0" presStyleCnt="3">
        <dgm:presLayoutVars>
          <dgm:bulletEnabled val="1"/>
        </dgm:presLayoutVars>
      </dgm:prSet>
      <dgm:spPr/>
    </dgm:pt>
    <dgm:pt modelId="{175751A6-86E6-4E4F-A606-C5DD06E1D9EC}" type="pres">
      <dgm:prSet presAssocID="{0AB546B7-789D-4D27-8457-6F9D07FA19F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DCE9172-11D1-497F-8347-ED1DF19B274E}" type="pres">
      <dgm:prSet presAssocID="{0AB546B7-789D-4D27-8457-6F9D07FA19F5}" presName="childText" presStyleLbl="revTx" presStyleIdx="1" presStyleCnt="3">
        <dgm:presLayoutVars>
          <dgm:bulletEnabled val="1"/>
        </dgm:presLayoutVars>
      </dgm:prSet>
      <dgm:spPr/>
    </dgm:pt>
    <dgm:pt modelId="{794D428B-0E2D-46DE-A761-8660EBF0B8EE}" type="pres">
      <dgm:prSet presAssocID="{A582A874-518E-43DE-9001-A2707C7C25D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E0002FC-429F-49ED-A4C7-DDC3E398C481}" type="pres">
      <dgm:prSet presAssocID="{A582A874-518E-43DE-9001-A2707C7C25DD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AB9AA02-E162-4636-9024-4CB5B85DEA54}" srcId="{0AB546B7-789D-4D27-8457-6F9D07FA19F5}" destId="{C66AF110-7A9D-4C44-BC5E-26471F2445BE}" srcOrd="0" destOrd="0" parTransId="{ECE51089-D78E-4E92-AE84-165183E966E4}" sibTransId="{B955FE44-D315-4449-AC59-BF75A161BF9B}"/>
    <dgm:cxn modelId="{76430912-2044-4B1A-B0E4-F53B62364797}" type="presOf" srcId="{C12159BA-D9D0-4CE8-A5AE-006075B1FE69}" destId="{4E0002FC-429F-49ED-A4C7-DDC3E398C481}" srcOrd="0" destOrd="1" presId="urn:microsoft.com/office/officeart/2005/8/layout/vList2"/>
    <dgm:cxn modelId="{28992F19-43DD-49CA-B753-BD9C0C033A23}" type="presOf" srcId="{A582A874-518E-43DE-9001-A2707C7C25DD}" destId="{794D428B-0E2D-46DE-A761-8660EBF0B8EE}" srcOrd="0" destOrd="0" presId="urn:microsoft.com/office/officeart/2005/8/layout/vList2"/>
    <dgm:cxn modelId="{FE7DC728-F31B-41F7-AE5F-C8CB8152C35B}" type="presOf" srcId="{0AB546B7-789D-4D27-8457-6F9D07FA19F5}" destId="{175751A6-86E6-4E4F-A606-C5DD06E1D9EC}" srcOrd="0" destOrd="0" presId="urn:microsoft.com/office/officeart/2005/8/layout/vList2"/>
    <dgm:cxn modelId="{C30D3F2C-0DEA-4C89-B9DC-2785890821BC}" type="presOf" srcId="{2C7407A9-8ED8-45BB-A4A6-5C3F26B47EAF}" destId="{9DCE9172-11D1-497F-8347-ED1DF19B274E}" srcOrd="0" destOrd="1" presId="urn:microsoft.com/office/officeart/2005/8/layout/vList2"/>
    <dgm:cxn modelId="{72AE5B2C-4BA2-4EA6-9E77-C32E14ED421A}" type="presOf" srcId="{D378A8AC-160C-4523-8AF9-49A70B9A4087}" destId="{EF281DFD-B2E1-4F46-8C85-FEAAF81BB51E}" srcOrd="0" destOrd="0" presId="urn:microsoft.com/office/officeart/2005/8/layout/vList2"/>
    <dgm:cxn modelId="{FF03F634-8E98-48C3-88D2-7E5289189E78}" srcId="{B5579DF2-7FE0-49B1-A84E-A72199094E70}" destId="{0AB546B7-789D-4D27-8457-6F9D07FA19F5}" srcOrd="2" destOrd="0" parTransId="{1C7B4D25-37C8-4730-B19E-7B6323B5BB93}" sibTransId="{2BDCB40D-EDF1-4806-90FB-CF6FC0DCD854}"/>
    <dgm:cxn modelId="{FD51EA35-27D6-48A1-B8DC-9074157EDEC5}" srcId="{A582A874-518E-43DE-9001-A2707C7C25DD}" destId="{F3EF0A7E-FB8C-4866-A272-21D5FCD62853}" srcOrd="0" destOrd="0" parTransId="{047FD717-6A08-4170-A220-614516B91FAA}" sibTransId="{FCC79186-089F-4D3F-A94C-92F8E40B5386}"/>
    <dgm:cxn modelId="{97B8C339-9F79-4E73-92F6-137008745213}" srcId="{EBAE6524-D614-482F-A664-468394893002}" destId="{EF2F049A-14FB-47AD-ABFE-62F64F3FE3CC}" srcOrd="0" destOrd="0" parTransId="{65F7D20E-870D-4DCF-9AE7-4DB38713D61F}" sibTransId="{1C210300-9F26-4476-8B03-C90A4A844495}"/>
    <dgm:cxn modelId="{B4987663-3352-4C4E-8AB4-93B851397454}" type="presOf" srcId="{EF2F049A-14FB-47AD-ABFE-62F64F3FE3CC}" destId="{B131FB34-56AE-4D7E-9AEC-DC76A92D13F5}" srcOrd="0" destOrd="0" presId="urn:microsoft.com/office/officeart/2005/8/layout/vList2"/>
    <dgm:cxn modelId="{18EAFB45-4451-450F-A536-C374661D88D2}" type="presOf" srcId="{70D3203A-9B03-4569-A2C2-D8C1DB8F64B0}" destId="{9DCE9172-11D1-497F-8347-ED1DF19B274E}" srcOrd="0" destOrd="2" presId="urn:microsoft.com/office/officeart/2005/8/layout/vList2"/>
    <dgm:cxn modelId="{E3996166-8A5D-4A12-B0A4-8FBED3785665}" srcId="{B5579DF2-7FE0-49B1-A84E-A72199094E70}" destId="{D378A8AC-160C-4523-8AF9-49A70B9A4087}" srcOrd="0" destOrd="0" parTransId="{B0B13482-11EF-427C-B84F-0D81E75D9D29}" sibTransId="{F98D3E6B-4A8B-4D3B-B2FB-661FD7973833}"/>
    <dgm:cxn modelId="{6D905866-B91E-4A44-9F32-1B363538C569}" type="presOf" srcId="{C66AF110-7A9D-4C44-BC5E-26471F2445BE}" destId="{9DCE9172-11D1-497F-8347-ED1DF19B274E}" srcOrd="0" destOrd="0" presId="urn:microsoft.com/office/officeart/2005/8/layout/vList2"/>
    <dgm:cxn modelId="{0D4A4848-2226-42EE-A383-D1EB31F05E00}" type="presOf" srcId="{EBAE6524-D614-482F-A664-468394893002}" destId="{D2156986-D971-45BF-8D17-C7E608251A4B}" srcOrd="0" destOrd="0" presId="urn:microsoft.com/office/officeart/2005/8/layout/vList2"/>
    <dgm:cxn modelId="{933B5554-44CD-483D-B60C-EA0742D7D8AA}" srcId="{0AB546B7-789D-4D27-8457-6F9D07FA19F5}" destId="{2C7407A9-8ED8-45BB-A4A6-5C3F26B47EAF}" srcOrd="1" destOrd="0" parTransId="{47B2F384-9B82-44F4-8A31-263EBC888AD5}" sibTransId="{039C1093-D472-4B19-9921-AC661F9FA06B}"/>
    <dgm:cxn modelId="{D8EA1D83-C270-4C91-8D44-00CF62AE96AD}" srcId="{0AB546B7-789D-4D27-8457-6F9D07FA19F5}" destId="{70D3203A-9B03-4569-A2C2-D8C1DB8F64B0}" srcOrd="2" destOrd="0" parTransId="{25A3A6EB-C825-4BB1-A9BD-614409FB65C7}" sibTransId="{ABDC7BE7-A30F-499D-8626-EA385222D7C0}"/>
    <dgm:cxn modelId="{A60BE187-5B30-4394-9FBC-48BCB1E3A100}" type="presOf" srcId="{F3EF0A7E-FB8C-4866-A272-21D5FCD62853}" destId="{4E0002FC-429F-49ED-A4C7-DDC3E398C481}" srcOrd="0" destOrd="0" presId="urn:microsoft.com/office/officeart/2005/8/layout/vList2"/>
    <dgm:cxn modelId="{6B639694-EF73-4399-AB2F-36F8998A02C5}" srcId="{B5579DF2-7FE0-49B1-A84E-A72199094E70}" destId="{EBAE6524-D614-482F-A664-468394893002}" srcOrd="1" destOrd="0" parTransId="{01E6F0CC-3A64-4D23-9C71-27882B72C70C}" sibTransId="{06BC21C3-E939-415C-8B74-89114D35F048}"/>
    <dgm:cxn modelId="{597050A3-713F-49A8-B814-E0780677AEB8}" srcId="{A582A874-518E-43DE-9001-A2707C7C25DD}" destId="{C12159BA-D9D0-4CE8-A5AE-006075B1FE69}" srcOrd="1" destOrd="0" parTransId="{07F153BC-1606-4B6F-9B9B-80B0320652D0}" sibTransId="{3DFF231C-C761-4505-8830-65722BCA914F}"/>
    <dgm:cxn modelId="{27A204D8-475E-4449-8DE2-933C5EF8615A}" type="presOf" srcId="{B5579DF2-7FE0-49B1-A84E-A72199094E70}" destId="{669D5F63-F517-4C42-AABB-89A5351920B1}" srcOrd="0" destOrd="0" presId="urn:microsoft.com/office/officeart/2005/8/layout/vList2"/>
    <dgm:cxn modelId="{C90A72D8-3DE1-4D33-A70D-EFD2A468BCC0}" srcId="{B5579DF2-7FE0-49B1-A84E-A72199094E70}" destId="{A582A874-518E-43DE-9001-A2707C7C25DD}" srcOrd="3" destOrd="0" parTransId="{F269ABEF-DB04-442D-BE4C-C66C7D598789}" sibTransId="{33ECC594-5FFB-4854-8403-807E964AF2D7}"/>
    <dgm:cxn modelId="{123DE8B2-9510-4F49-A1F7-199CDBD1A2D7}" type="presParOf" srcId="{669D5F63-F517-4C42-AABB-89A5351920B1}" destId="{EF281DFD-B2E1-4F46-8C85-FEAAF81BB51E}" srcOrd="0" destOrd="0" presId="urn:microsoft.com/office/officeart/2005/8/layout/vList2"/>
    <dgm:cxn modelId="{449D0616-45F5-4D6F-A574-51B3205F4300}" type="presParOf" srcId="{669D5F63-F517-4C42-AABB-89A5351920B1}" destId="{BD096C1C-A567-4AA8-9D82-7741AF2ED5B0}" srcOrd="1" destOrd="0" presId="urn:microsoft.com/office/officeart/2005/8/layout/vList2"/>
    <dgm:cxn modelId="{99C0F4E8-E1F5-437B-A8E5-9316D482059C}" type="presParOf" srcId="{669D5F63-F517-4C42-AABB-89A5351920B1}" destId="{D2156986-D971-45BF-8D17-C7E608251A4B}" srcOrd="2" destOrd="0" presId="urn:microsoft.com/office/officeart/2005/8/layout/vList2"/>
    <dgm:cxn modelId="{5D5E12E5-B472-4C55-B38B-DFA3F7358B77}" type="presParOf" srcId="{669D5F63-F517-4C42-AABB-89A5351920B1}" destId="{B131FB34-56AE-4D7E-9AEC-DC76A92D13F5}" srcOrd="3" destOrd="0" presId="urn:microsoft.com/office/officeart/2005/8/layout/vList2"/>
    <dgm:cxn modelId="{2334A846-E052-43F3-9E10-4D52E1BDC68F}" type="presParOf" srcId="{669D5F63-F517-4C42-AABB-89A5351920B1}" destId="{175751A6-86E6-4E4F-A606-C5DD06E1D9EC}" srcOrd="4" destOrd="0" presId="urn:microsoft.com/office/officeart/2005/8/layout/vList2"/>
    <dgm:cxn modelId="{239862CC-88BA-4F7E-B068-27665F9DA745}" type="presParOf" srcId="{669D5F63-F517-4C42-AABB-89A5351920B1}" destId="{9DCE9172-11D1-497F-8347-ED1DF19B274E}" srcOrd="5" destOrd="0" presId="urn:microsoft.com/office/officeart/2005/8/layout/vList2"/>
    <dgm:cxn modelId="{FE18915A-62ED-4C11-B972-0FB1EA5CBA2C}" type="presParOf" srcId="{669D5F63-F517-4C42-AABB-89A5351920B1}" destId="{794D428B-0E2D-46DE-A761-8660EBF0B8EE}" srcOrd="6" destOrd="0" presId="urn:microsoft.com/office/officeart/2005/8/layout/vList2"/>
    <dgm:cxn modelId="{A74AF3B1-FF26-4320-BFFC-E8D8AD59ED76}" type="presParOf" srcId="{669D5F63-F517-4C42-AABB-89A5351920B1}" destId="{4E0002FC-429F-49ED-A4C7-DDC3E398C48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4ED6C1-BBDC-47F1-8651-777BA98ABF15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DB04D35-F0C4-4AC7-B26B-B5936C12DBC7}">
      <dgm:prSet/>
      <dgm:spPr/>
      <dgm:t>
        <a:bodyPr/>
        <a:lstStyle/>
        <a:p>
          <a:r>
            <a:rPr lang="en-US" dirty="0"/>
            <a:t>Office of Disability Support Services</a:t>
          </a:r>
        </a:p>
      </dgm:t>
    </dgm:pt>
    <dgm:pt modelId="{5BEC0C50-468A-48C6-8A08-5A9A3BF9FD4A}" type="parTrans" cxnId="{4ACEB946-F118-4B96-B55C-24B8CF0C773A}">
      <dgm:prSet/>
      <dgm:spPr/>
      <dgm:t>
        <a:bodyPr/>
        <a:lstStyle/>
        <a:p>
          <a:endParaRPr lang="en-US"/>
        </a:p>
      </dgm:t>
    </dgm:pt>
    <dgm:pt modelId="{7269704D-1843-4C9E-A9CC-3A0EEA09F68C}" type="sibTrans" cxnId="{4ACEB946-F118-4B96-B55C-24B8CF0C773A}">
      <dgm:prSet/>
      <dgm:spPr/>
      <dgm:t>
        <a:bodyPr/>
        <a:lstStyle/>
        <a:p>
          <a:endParaRPr lang="en-US"/>
        </a:p>
      </dgm:t>
    </dgm:pt>
    <dgm:pt modelId="{8D10CDE3-3252-4DDD-8A4B-C165D6C54A27}">
      <dgm:prSet/>
      <dgm:spPr/>
      <dgm:t>
        <a:bodyPr/>
        <a:lstStyle/>
        <a:p>
          <a:r>
            <a:rPr lang="en-US" dirty="0"/>
            <a:t>Duffy Hall, Rm 67</a:t>
          </a:r>
        </a:p>
      </dgm:t>
    </dgm:pt>
    <dgm:pt modelId="{2ACBC707-0819-4EC4-9681-E046D8EFC23F}" type="parTrans" cxnId="{6CAEE9B3-D5D7-412E-8BD4-2F775ABEEFBB}">
      <dgm:prSet/>
      <dgm:spPr/>
      <dgm:t>
        <a:bodyPr/>
        <a:lstStyle/>
        <a:p>
          <a:endParaRPr lang="en-US"/>
        </a:p>
      </dgm:t>
    </dgm:pt>
    <dgm:pt modelId="{BB554B52-851E-44C9-B92F-E793F4373FD7}" type="sibTrans" cxnId="{6CAEE9B3-D5D7-412E-8BD4-2F775ABEEFBB}">
      <dgm:prSet/>
      <dgm:spPr/>
      <dgm:t>
        <a:bodyPr/>
        <a:lstStyle/>
        <a:p>
          <a:endParaRPr lang="en-US"/>
        </a:p>
      </dgm:t>
    </dgm:pt>
    <dgm:pt modelId="{A14CFE82-77D6-4F75-8643-D5A08D62572A}">
      <dgm:prSet/>
      <dgm:spPr/>
      <dgm:t>
        <a:bodyPr/>
        <a:lstStyle/>
        <a:p>
          <a:r>
            <a:rPr lang="en-US" dirty="0"/>
            <a:t>(973) 313-6003</a:t>
          </a:r>
        </a:p>
      </dgm:t>
    </dgm:pt>
    <dgm:pt modelId="{C56784EB-0399-420C-AF8C-CB386C5451DD}" type="parTrans" cxnId="{A7293798-7E92-4850-8EF4-F190B8A9D1A9}">
      <dgm:prSet/>
      <dgm:spPr/>
      <dgm:t>
        <a:bodyPr/>
        <a:lstStyle/>
        <a:p>
          <a:endParaRPr lang="en-US"/>
        </a:p>
      </dgm:t>
    </dgm:pt>
    <dgm:pt modelId="{F4FFFCCC-C991-40C0-A6B0-B0ED51D626E5}" type="sibTrans" cxnId="{A7293798-7E92-4850-8EF4-F190B8A9D1A9}">
      <dgm:prSet/>
      <dgm:spPr/>
      <dgm:t>
        <a:bodyPr/>
        <a:lstStyle/>
        <a:p>
          <a:endParaRPr lang="en-US"/>
        </a:p>
      </dgm:t>
    </dgm:pt>
    <dgm:pt modelId="{C4F7725C-E1EE-4420-9A7A-C1DD09397DE2}">
      <dgm:prSet/>
      <dgm:spPr/>
      <dgm:t>
        <a:bodyPr/>
        <a:lstStyle/>
        <a:p>
          <a:r>
            <a:rPr lang="en-US" dirty="0"/>
            <a:t>Counseling and Psychological Services (CAPS)</a:t>
          </a:r>
        </a:p>
      </dgm:t>
    </dgm:pt>
    <dgm:pt modelId="{1F4D3CDD-8FEE-40FA-A247-CF236FE10A7C}" type="parTrans" cxnId="{AF3F1676-B921-4B13-B665-E3DD52B0A62E}">
      <dgm:prSet/>
      <dgm:spPr/>
      <dgm:t>
        <a:bodyPr/>
        <a:lstStyle/>
        <a:p>
          <a:endParaRPr lang="en-US"/>
        </a:p>
      </dgm:t>
    </dgm:pt>
    <dgm:pt modelId="{71BD6C98-F944-44EE-B66C-2C39ACA864D9}" type="sibTrans" cxnId="{AF3F1676-B921-4B13-B665-E3DD52B0A62E}">
      <dgm:prSet/>
      <dgm:spPr/>
      <dgm:t>
        <a:bodyPr/>
        <a:lstStyle/>
        <a:p>
          <a:endParaRPr lang="en-US"/>
        </a:p>
      </dgm:t>
    </dgm:pt>
    <dgm:pt modelId="{D0F14388-5798-48F1-9C59-A407724C5BFC}">
      <dgm:prSet/>
      <dgm:spPr/>
      <dgm:t>
        <a:bodyPr/>
        <a:lstStyle/>
        <a:p>
          <a:r>
            <a:rPr lang="en-US" dirty="0"/>
            <a:t>Mooney Hall, 2</a:t>
          </a:r>
          <a:r>
            <a:rPr lang="en-US" baseline="30000" dirty="0"/>
            <a:t>nd</a:t>
          </a:r>
          <a:r>
            <a:rPr lang="en-US" dirty="0"/>
            <a:t> Floor</a:t>
          </a:r>
        </a:p>
      </dgm:t>
    </dgm:pt>
    <dgm:pt modelId="{08600E90-6C3C-4A1E-BDEF-777917785138}" type="parTrans" cxnId="{8C69D66A-A9E9-4B36-AE29-882FF5DBD957}">
      <dgm:prSet/>
      <dgm:spPr/>
      <dgm:t>
        <a:bodyPr/>
        <a:lstStyle/>
        <a:p>
          <a:endParaRPr lang="en-US"/>
        </a:p>
      </dgm:t>
    </dgm:pt>
    <dgm:pt modelId="{37D7CBE6-6A47-4DBD-8BF1-6561D3E40668}" type="sibTrans" cxnId="{8C69D66A-A9E9-4B36-AE29-882FF5DBD957}">
      <dgm:prSet/>
      <dgm:spPr/>
      <dgm:t>
        <a:bodyPr/>
        <a:lstStyle/>
        <a:p>
          <a:endParaRPr lang="en-US"/>
        </a:p>
      </dgm:t>
    </dgm:pt>
    <dgm:pt modelId="{7A7F4C7B-C79B-44DE-A270-A37D4C3C2532}">
      <dgm:prSet/>
      <dgm:spPr/>
      <dgm:t>
        <a:bodyPr/>
        <a:lstStyle/>
        <a:p>
          <a:r>
            <a:rPr lang="en-US" dirty="0"/>
            <a:t>(973) 761-9500</a:t>
          </a:r>
        </a:p>
      </dgm:t>
    </dgm:pt>
    <dgm:pt modelId="{1D6DDCD2-9A84-4836-AA2D-502670C8A063}" type="parTrans" cxnId="{01AF7360-80DC-4CAD-BEE6-D7D9074AF13A}">
      <dgm:prSet/>
      <dgm:spPr/>
      <dgm:t>
        <a:bodyPr/>
        <a:lstStyle/>
        <a:p>
          <a:endParaRPr lang="en-US"/>
        </a:p>
      </dgm:t>
    </dgm:pt>
    <dgm:pt modelId="{1F82D984-5372-4D0B-BFC8-2C726EE8C983}" type="sibTrans" cxnId="{01AF7360-80DC-4CAD-BEE6-D7D9074AF13A}">
      <dgm:prSet/>
      <dgm:spPr/>
      <dgm:t>
        <a:bodyPr/>
        <a:lstStyle/>
        <a:p>
          <a:endParaRPr lang="en-US"/>
        </a:p>
      </dgm:t>
    </dgm:pt>
    <dgm:pt modelId="{D0EADFCA-51D9-4ABA-8088-5AC4B6F447C9}" type="pres">
      <dgm:prSet presAssocID="{1C4ED6C1-BBDC-47F1-8651-777BA98ABF15}" presName="linear" presStyleCnt="0">
        <dgm:presLayoutVars>
          <dgm:animLvl val="lvl"/>
          <dgm:resizeHandles val="exact"/>
        </dgm:presLayoutVars>
      </dgm:prSet>
      <dgm:spPr/>
    </dgm:pt>
    <dgm:pt modelId="{75E54608-4604-4452-8340-45B70899D5BC}" type="pres">
      <dgm:prSet presAssocID="{BDB04D35-F0C4-4AC7-B26B-B5936C12DBC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ADDC54E-DD47-4987-9257-4B9179817134}" type="pres">
      <dgm:prSet presAssocID="{BDB04D35-F0C4-4AC7-B26B-B5936C12DBC7}" presName="childText" presStyleLbl="revTx" presStyleIdx="0" presStyleCnt="2">
        <dgm:presLayoutVars>
          <dgm:bulletEnabled val="1"/>
        </dgm:presLayoutVars>
      </dgm:prSet>
      <dgm:spPr/>
    </dgm:pt>
    <dgm:pt modelId="{824ED76F-8B60-4A99-9204-5A8448B7AF40}" type="pres">
      <dgm:prSet presAssocID="{C4F7725C-E1EE-4420-9A7A-C1DD09397DE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F01D6D3-9794-4A70-B6B2-CB5281FDC569}" type="pres">
      <dgm:prSet presAssocID="{C4F7725C-E1EE-4420-9A7A-C1DD09397DE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1AF7360-80DC-4CAD-BEE6-D7D9074AF13A}" srcId="{C4F7725C-E1EE-4420-9A7A-C1DD09397DE2}" destId="{7A7F4C7B-C79B-44DE-A270-A37D4C3C2532}" srcOrd="1" destOrd="0" parTransId="{1D6DDCD2-9A84-4836-AA2D-502670C8A063}" sibTransId="{1F82D984-5372-4D0B-BFC8-2C726EE8C983}"/>
    <dgm:cxn modelId="{4ACEB946-F118-4B96-B55C-24B8CF0C773A}" srcId="{1C4ED6C1-BBDC-47F1-8651-777BA98ABF15}" destId="{BDB04D35-F0C4-4AC7-B26B-B5936C12DBC7}" srcOrd="0" destOrd="0" parTransId="{5BEC0C50-468A-48C6-8A08-5A9A3BF9FD4A}" sibTransId="{7269704D-1843-4C9E-A9CC-3A0EEA09F68C}"/>
    <dgm:cxn modelId="{A23C6A48-B13F-4704-9F6D-C5E9D1A08BEB}" type="presOf" srcId="{D0F14388-5798-48F1-9C59-A407724C5BFC}" destId="{AF01D6D3-9794-4A70-B6B2-CB5281FDC569}" srcOrd="0" destOrd="0" presId="urn:microsoft.com/office/officeart/2005/8/layout/vList2"/>
    <dgm:cxn modelId="{8C69D66A-A9E9-4B36-AE29-882FF5DBD957}" srcId="{C4F7725C-E1EE-4420-9A7A-C1DD09397DE2}" destId="{D0F14388-5798-48F1-9C59-A407724C5BFC}" srcOrd="0" destOrd="0" parTransId="{08600E90-6C3C-4A1E-BDEF-777917785138}" sibTransId="{37D7CBE6-6A47-4DBD-8BF1-6561D3E40668}"/>
    <dgm:cxn modelId="{AF3F1676-B921-4B13-B665-E3DD52B0A62E}" srcId="{1C4ED6C1-BBDC-47F1-8651-777BA98ABF15}" destId="{C4F7725C-E1EE-4420-9A7A-C1DD09397DE2}" srcOrd="1" destOrd="0" parTransId="{1F4D3CDD-8FEE-40FA-A247-CF236FE10A7C}" sibTransId="{71BD6C98-F944-44EE-B66C-2C39ACA864D9}"/>
    <dgm:cxn modelId="{5916E27F-1DFC-4916-B818-4C53EA4A8FE1}" type="presOf" srcId="{C4F7725C-E1EE-4420-9A7A-C1DD09397DE2}" destId="{824ED76F-8B60-4A99-9204-5A8448B7AF40}" srcOrd="0" destOrd="0" presId="urn:microsoft.com/office/officeart/2005/8/layout/vList2"/>
    <dgm:cxn modelId="{304D6D94-20D8-40AE-B1EB-99DB06382DFA}" type="presOf" srcId="{7A7F4C7B-C79B-44DE-A270-A37D4C3C2532}" destId="{AF01D6D3-9794-4A70-B6B2-CB5281FDC569}" srcOrd="0" destOrd="1" presId="urn:microsoft.com/office/officeart/2005/8/layout/vList2"/>
    <dgm:cxn modelId="{A7293798-7E92-4850-8EF4-F190B8A9D1A9}" srcId="{BDB04D35-F0C4-4AC7-B26B-B5936C12DBC7}" destId="{A14CFE82-77D6-4F75-8643-D5A08D62572A}" srcOrd="1" destOrd="0" parTransId="{C56784EB-0399-420C-AF8C-CB386C5451DD}" sibTransId="{F4FFFCCC-C991-40C0-A6B0-B0ED51D626E5}"/>
    <dgm:cxn modelId="{2DF035B3-AD1A-4F9A-B0C7-30E8CB1721AC}" type="presOf" srcId="{BDB04D35-F0C4-4AC7-B26B-B5936C12DBC7}" destId="{75E54608-4604-4452-8340-45B70899D5BC}" srcOrd="0" destOrd="0" presId="urn:microsoft.com/office/officeart/2005/8/layout/vList2"/>
    <dgm:cxn modelId="{6CAEE9B3-D5D7-412E-8BD4-2F775ABEEFBB}" srcId="{BDB04D35-F0C4-4AC7-B26B-B5936C12DBC7}" destId="{8D10CDE3-3252-4DDD-8A4B-C165D6C54A27}" srcOrd="0" destOrd="0" parTransId="{2ACBC707-0819-4EC4-9681-E046D8EFC23F}" sibTransId="{BB554B52-851E-44C9-B92F-E793F4373FD7}"/>
    <dgm:cxn modelId="{4502FFBE-69E5-4D30-B531-EE50B8C988E7}" type="presOf" srcId="{1C4ED6C1-BBDC-47F1-8651-777BA98ABF15}" destId="{D0EADFCA-51D9-4ABA-8088-5AC4B6F447C9}" srcOrd="0" destOrd="0" presId="urn:microsoft.com/office/officeart/2005/8/layout/vList2"/>
    <dgm:cxn modelId="{E066E2C7-79BE-4FB8-90A0-8CF9E06AD2C6}" type="presOf" srcId="{8D10CDE3-3252-4DDD-8A4B-C165D6C54A27}" destId="{4ADDC54E-DD47-4987-9257-4B9179817134}" srcOrd="0" destOrd="0" presId="urn:microsoft.com/office/officeart/2005/8/layout/vList2"/>
    <dgm:cxn modelId="{CDFC51F6-8429-4621-81AE-CD2B4B1AA6C9}" type="presOf" srcId="{A14CFE82-77D6-4F75-8643-D5A08D62572A}" destId="{4ADDC54E-DD47-4987-9257-4B9179817134}" srcOrd="0" destOrd="1" presId="urn:microsoft.com/office/officeart/2005/8/layout/vList2"/>
    <dgm:cxn modelId="{58856595-48CA-49D4-92BF-ABDC05C0AB0E}" type="presParOf" srcId="{D0EADFCA-51D9-4ABA-8088-5AC4B6F447C9}" destId="{75E54608-4604-4452-8340-45B70899D5BC}" srcOrd="0" destOrd="0" presId="urn:microsoft.com/office/officeart/2005/8/layout/vList2"/>
    <dgm:cxn modelId="{2C8800DB-AEDB-44FE-AD65-5AE04B7469F6}" type="presParOf" srcId="{D0EADFCA-51D9-4ABA-8088-5AC4B6F447C9}" destId="{4ADDC54E-DD47-4987-9257-4B9179817134}" srcOrd="1" destOrd="0" presId="urn:microsoft.com/office/officeart/2005/8/layout/vList2"/>
    <dgm:cxn modelId="{8E7560AF-7AC1-4B12-8DAE-094B51426960}" type="presParOf" srcId="{D0EADFCA-51D9-4ABA-8088-5AC4B6F447C9}" destId="{824ED76F-8B60-4A99-9204-5A8448B7AF40}" srcOrd="2" destOrd="0" presId="urn:microsoft.com/office/officeart/2005/8/layout/vList2"/>
    <dgm:cxn modelId="{8B7E4926-3368-47D6-9697-4D814217C5CD}" type="presParOf" srcId="{D0EADFCA-51D9-4ABA-8088-5AC4B6F447C9}" destId="{AF01D6D3-9794-4A70-B6B2-CB5281FDC56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C6F71-037E-4A34-8466-2D3975608D96}">
      <dsp:nvSpPr>
        <dsp:cNvPr id="0" name=""/>
        <dsp:cNvSpPr/>
      </dsp:nvSpPr>
      <dsp:spPr>
        <a:xfrm>
          <a:off x="167769" y="777"/>
          <a:ext cx="2941935" cy="1765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Autism Spectrum Disorder</a:t>
          </a:r>
        </a:p>
      </dsp:txBody>
      <dsp:txXfrm>
        <a:off x="167769" y="777"/>
        <a:ext cx="2941935" cy="1765161"/>
      </dsp:txXfrm>
    </dsp:sp>
    <dsp:sp modelId="{41983C5E-B337-420D-8C54-A6A749DBD99E}">
      <dsp:nvSpPr>
        <dsp:cNvPr id="0" name=""/>
        <dsp:cNvSpPr/>
      </dsp:nvSpPr>
      <dsp:spPr>
        <a:xfrm>
          <a:off x="3403898" y="777"/>
          <a:ext cx="2941935" cy="1765161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Asperger’s Syndrome</a:t>
          </a:r>
        </a:p>
      </dsp:txBody>
      <dsp:txXfrm>
        <a:off x="3403898" y="777"/>
        <a:ext cx="2941935" cy="1765161"/>
      </dsp:txXfrm>
    </dsp:sp>
    <dsp:sp modelId="{E2221280-5745-4477-835B-E55F58C91E6C}">
      <dsp:nvSpPr>
        <dsp:cNvPr id="0" name=""/>
        <dsp:cNvSpPr/>
      </dsp:nvSpPr>
      <dsp:spPr>
        <a:xfrm>
          <a:off x="167769" y="2060132"/>
          <a:ext cx="2941935" cy="1765161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Person with Autism </a:t>
          </a:r>
        </a:p>
      </dsp:txBody>
      <dsp:txXfrm>
        <a:off x="167769" y="2060132"/>
        <a:ext cx="2941935" cy="1765161"/>
      </dsp:txXfrm>
    </dsp:sp>
    <dsp:sp modelId="{32B05BB2-E589-4F5E-8DC6-1C24D23BAAE5}">
      <dsp:nvSpPr>
        <dsp:cNvPr id="0" name=""/>
        <dsp:cNvSpPr/>
      </dsp:nvSpPr>
      <dsp:spPr>
        <a:xfrm>
          <a:off x="3403898" y="2060132"/>
          <a:ext cx="2941935" cy="1765161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Autistic person</a:t>
          </a:r>
        </a:p>
      </dsp:txBody>
      <dsp:txXfrm>
        <a:off x="3403898" y="2060132"/>
        <a:ext cx="2941935" cy="1765161"/>
      </dsp:txXfrm>
    </dsp:sp>
    <dsp:sp modelId="{1F8025AF-687E-4077-98CF-82688D9712D4}">
      <dsp:nvSpPr>
        <dsp:cNvPr id="0" name=""/>
        <dsp:cNvSpPr/>
      </dsp:nvSpPr>
      <dsp:spPr>
        <a:xfrm>
          <a:off x="167769" y="4119487"/>
          <a:ext cx="2941935" cy="1765161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Neurotypical</a:t>
          </a:r>
        </a:p>
      </dsp:txBody>
      <dsp:txXfrm>
        <a:off x="167769" y="4119487"/>
        <a:ext cx="2941935" cy="1765161"/>
      </dsp:txXfrm>
    </dsp:sp>
    <dsp:sp modelId="{1D9EFF42-AFC5-4DCA-8825-405B1A6952DC}">
      <dsp:nvSpPr>
        <dsp:cNvPr id="0" name=""/>
        <dsp:cNvSpPr/>
      </dsp:nvSpPr>
      <dsp:spPr>
        <a:xfrm>
          <a:off x="3403898" y="4119487"/>
          <a:ext cx="2941935" cy="176516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Allistic</a:t>
          </a:r>
        </a:p>
      </dsp:txBody>
      <dsp:txXfrm>
        <a:off x="3403898" y="4119487"/>
        <a:ext cx="2941935" cy="17651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E5F11-BD0D-43ED-A988-6EDDA01E7E71}">
      <dsp:nvSpPr>
        <dsp:cNvPr id="0" name=""/>
        <dsp:cNvSpPr/>
      </dsp:nvSpPr>
      <dsp:spPr>
        <a:xfrm>
          <a:off x="5499" y="1177085"/>
          <a:ext cx="1326549" cy="397964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138" tIns="49138" rIns="49138" bIns="4913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List</a:t>
          </a:r>
        </a:p>
      </dsp:txBody>
      <dsp:txXfrm>
        <a:off x="124888" y="1177085"/>
        <a:ext cx="1087771" cy="397964"/>
      </dsp:txXfrm>
    </dsp:sp>
    <dsp:sp modelId="{6F8BC108-EE33-4FCF-A2AA-11F0749D5F5E}">
      <dsp:nvSpPr>
        <dsp:cNvPr id="0" name=""/>
        <dsp:cNvSpPr/>
      </dsp:nvSpPr>
      <dsp:spPr>
        <a:xfrm>
          <a:off x="5499" y="1575050"/>
          <a:ext cx="1207160" cy="313329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92" tIns="95392" rIns="95392" bIns="19078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List due dates for assignments and exams on the syllabus</a:t>
          </a:r>
        </a:p>
      </dsp:txBody>
      <dsp:txXfrm>
        <a:off x="5499" y="1575050"/>
        <a:ext cx="1207160" cy="3133290"/>
      </dsp:txXfrm>
    </dsp:sp>
    <dsp:sp modelId="{86F43278-6F89-48E5-A3D4-754ED7FC41E6}">
      <dsp:nvSpPr>
        <dsp:cNvPr id="0" name=""/>
        <dsp:cNvSpPr/>
      </dsp:nvSpPr>
      <dsp:spPr>
        <a:xfrm>
          <a:off x="1299513" y="1177085"/>
          <a:ext cx="1326549" cy="397964"/>
        </a:xfrm>
        <a:prstGeom prst="chevron">
          <a:avLst>
            <a:gd name="adj" fmla="val 3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138" tIns="49138" rIns="49138" bIns="4913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Provide</a:t>
          </a:r>
        </a:p>
      </dsp:txBody>
      <dsp:txXfrm>
        <a:off x="1418902" y="1177085"/>
        <a:ext cx="1087771" cy="397964"/>
      </dsp:txXfrm>
    </dsp:sp>
    <dsp:sp modelId="{70F6E7BE-196A-4373-A79C-0DE87D0874C7}">
      <dsp:nvSpPr>
        <dsp:cNvPr id="0" name=""/>
        <dsp:cNvSpPr/>
      </dsp:nvSpPr>
      <dsp:spPr>
        <a:xfrm>
          <a:off x="1299513" y="1575050"/>
          <a:ext cx="1207160" cy="313329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92" tIns="95392" rIns="95392" bIns="19078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When possible, provide examples of successful assignments or papers</a:t>
          </a:r>
        </a:p>
      </dsp:txBody>
      <dsp:txXfrm>
        <a:off x="1299513" y="1575050"/>
        <a:ext cx="1207160" cy="3133290"/>
      </dsp:txXfrm>
    </dsp:sp>
    <dsp:sp modelId="{B0A3F7C7-40D9-4DD9-928E-C80623B153FB}">
      <dsp:nvSpPr>
        <dsp:cNvPr id="0" name=""/>
        <dsp:cNvSpPr/>
      </dsp:nvSpPr>
      <dsp:spPr>
        <a:xfrm>
          <a:off x="2593527" y="1177085"/>
          <a:ext cx="1326549" cy="397964"/>
        </a:xfrm>
        <a:prstGeom prst="chevron">
          <a:avLst>
            <a:gd name="adj" fmla="val 3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138" tIns="49138" rIns="49138" bIns="4913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Timing</a:t>
          </a:r>
        </a:p>
      </dsp:txBody>
      <dsp:txXfrm>
        <a:off x="2712916" y="1177085"/>
        <a:ext cx="1087771" cy="397964"/>
      </dsp:txXfrm>
    </dsp:sp>
    <dsp:sp modelId="{62F1FD01-F4B6-46B2-96E8-D67B86FE763F}">
      <dsp:nvSpPr>
        <dsp:cNvPr id="0" name=""/>
        <dsp:cNvSpPr/>
      </dsp:nvSpPr>
      <dsp:spPr>
        <a:xfrm>
          <a:off x="2593527" y="1575050"/>
          <a:ext cx="1207160" cy="313329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92" tIns="95392" rIns="95392" bIns="19078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Extra time on exams is a common accommodation. However, it is not expected you provide extended due dates on assignments unless listed in their accommodations. </a:t>
          </a:r>
        </a:p>
      </dsp:txBody>
      <dsp:txXfrm>
        <a:off x="2593527" y="1575050"/>
        <a:ext cx="1207160" cy="3133290"/>
      </dsp:txXfrm>
    </dsp:sp>
    <dsp:sp modelId="{296838C2-0D91-44A0-9083-007B7AC60901}">
      <dsp:nvSpPr>
        <dsp:cNvPr id="0" name=""/>
        <dsp:cNvSpPr/>
      </dsp:nvSpPr>
      <dsp:spPr>
        <a:xfrm>
          <a:off x="3887540" y="1177085"/>
          <a:ext cx="1326549" cy="397964"/>
        </a:xfrm>
        <a:prstGeom prst="chevron">
          <a:avLst>
            <a:gd name="adj" fmla="val 3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138" tIns="49138" rIns="49138" bIns="4913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Check</a:t>
          </a:r>
        </a:p>
      </dsp:txBody>
      <dsp:txXfrm>
        <a:off x="4006929" y="1177085"/>
        <a:ext cx="1087771" cy="397964"/>
      </dsp:txXfrm>
    </dsp:sp>
    <dsp:sp modelId="{9C0F88FE-0BFD-4C91-8A65-6436CF8EEB8C}">
      <dsp:nvSpPr>
        <dsp:cNvPr id="0" name=""/>
        <dsp:cNvSpPr/>
      </dsp:nvSpPr>
      <dsp:spPr>
        <a:xfrm>
          <a:off x="3887540" y="1575050"/>
          <a:ext cx="1207160" cy="313329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92" tIns="95392" rIns="95392" bIns="19078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Check for comprehension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Ask questions to check for understanding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Have the student repeat back instructions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Pause between instructions when presenting multi-step tasks</a:t>
          </a:r>
        </a:p>
      </dsp:txBody>
      <dsp:txXfrm>
        <a:off x="3887540" y="1575050"/>
        <a:ext cx="1207160" cy="3133290"/>
      </dsp:txXfrm>
    </dsp:sp>
    <dsp:sp modelId="{D15CFA77-ABB3-4B59-A089-204EEFDF0756}">
      <dsp:nvSpPr>
        <dsp:cNvPr id="0" name=""/>
        <dsp:cNvSpPr/>
      </dsp:nvSpPr>
      <dsp:spPr>
        <a:xfrm>
          <a:off x="5181554" y="1177085"/>
          <a:ext cx="1326549" cy="397964"/>
        </a:xfrm>
        <a:prstGeom prst="chevron">
          <a:avLst>
            <a:gd name="adj" fmla="val 3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138" tIns="49138" rIns="49138" bIns="49138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Encourage</a:t>
          </a:r>
        </a:p>
      </dsp:txBody>
      <dsp:txXfrm>
        <a:off x="5300943" y="1177085"/>
        <a:ext cx="1087771" cy="397964"/>
      </dsp:txXfrm>
    </dsp:sp>
    <dsp:sp modelId="{C701D5C1-A04E-4250-87F7-BFFC503F5F32}">
      <dsp:nvSpPr>
        <dsp:cNvPr id="0" name=""/>
        <dsp:cNvSpPr/>
      </dsp:nvSpPr>
      <dsp:spPr>
        <a:xfrm>
          <a:off x="5181554" y="1575050"/>
          <a:ext cx="1207160" cy="3133290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392" tIns="95392" rIns="95392" bIns="190785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Encourage the student as appropriate and reasonable.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If you think extra supports are needed, encourage them to use campus resources: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900" kern="1200" dirty="0"/>
            <a:t>Tutoring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900" kern="1200" dirty="0"/>
            <a:t>CAPS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900" kern="1200" dirty="0"/>
            <a:t>DSS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5181554" y="1575050"/>
        <a:ext cx="1207160" cy="31332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748D0-173A-4EE1-95C1-5D294A2F7C5E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39DA83-6127-41F0-A129-25A4B3FA3FAF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E36040-2D88-4BD0-B353-E435473F42ED}">
      <dsp:nvSpPr>
        <dsp:cNvPr id="0" name=""/>
        <dsp:cNvSpPr/>
      </dsp:nvSpPr>
      <dsp:spPr>
        <a:xfrm>
          <a:off x="1131174" y="459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Be direct and specific</a:t>
          </a:r>
        </a:p>
      </dsp:txBody>
      <dsp:txXfrm>
        <a:off x="1131174" y="4597"/>
        <a:ext cx="5382429" cy="979371"/>
      </dsp:txXfrm>
    </dsp:sp>
    <dsp:sp modelId="{29C983D5-8D46-4F0E-8563-4DDC407681BF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8B37D9-FE97-4976-B359-C37D63B9656A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8C3274-64AD-4E8D-BB9C-97F67E13BB8B}">
      <dsp:nvSpPr>
        <dsp:cNvPr id="0" name=""/>
        <dsp:cNvSpPr/>
      </dsp:nvSpPr>
      <dsp:spPr>
        <a:xfrm>
          <a:off x="1131174" y="1228812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Be concrete and literal with language</a:t>
          </a:r>
        </a:p>
      </dsp:txBody>
      <dsp:txXfrm>
        <a:off x="1131174" y="1228812"/>
        <a:ext cx="5382429" cy="979371"/>
      </dsp:txXfrm>
    </dsp:sp>
    <dsp:sp modelId="{868B7CBC-4E14-4795-8FB6-FB1671D2058A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545BF1-6D63-45E3-A1B7-1A629E141A3A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83AFDC-9A03-4A7E-828B-CADB2B24F15D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Avoid slang or colloquial speech</a:t>
          </a:r>
        </a:p>
      </dsp:txBody>
      <dsp:txXfrm>
        <a:off x="1131174" y="2453027"/>
        <a:ext cx="5382429" cy="979371"/>
      </dsp:txXfrm>
    </dsp:sp>
    <dsp:sp modelId="{58D08772-A01A-47B8-AB9E-57E2B058470E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046F50-E993-4EF9-B564-740D9A2C1266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2C897C-531A-43AB-9D1D-45691EBBB2C2}">
      <dsp:nvSpPr>
        <dsp:cNvPr id="0" name=""/>
        <dsp:cNvSpPr/>
      </dsp:nvSpPr>
      <dsp:spPr>
        <a:xfrm>
          <a:off x="1131174" y="3677241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Keep explanations and instructions simple</a:t>
          </a:r>
        </a:p>
      </dsp:txBody>
      <dsp:txXfrm>
        <a:off x="1131174" y="3677241"/>
        <a:ext cx="5382429" cy="979371"/>
      </dsp:txXfrm>
    </dsp:sp>
    <dsp:sp modelId="{7FE9AFDB-FD16-4B7A-AD97-0590D02533D1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923AAA-DFA0-4062-A48D-8778CA82D9B4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094A27-AFA3-4E64-8E6A-56E4E6196892}">
      <dsp:nvSpPr>
        <dsp:cNvPr id="0" name=""/>
        <dsp:cNvSpPr/>
      </dsp:nvSpPr>
      <dsp:spPr>
        <a:xfrm>
          <a:off x="1131174" y="4901456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Give verbal instruction in a clear, logical order</a:t>
          </a:r>
        </a:p>
      </dsp:txBody>
      <dsp:txXfrm>
        <a:off x="1131174" y="4901456"/>
        <a:ext cx="5382429" cy="9793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81DFD-B2E1-4F46-8C85-FEAAF81BB51E}">
      <dsp:nvSpPr>
        <dsp:cNvPr id="0" name=""/>
        <dsp:cNvSpPr/>
      </dsp:nvSpPr>
      <dsp:spPr>
        <a:xfrm>
          <a:off x="0" y="35420"/>
          <a:ext cx="6513603" cy="8353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Provide clear expectations and rules for classroom behavior</a:t>
          </a:r>
        </a:p>
      </dsp:txBody>
      <dsp:txXfrm>
        <a:off x="40780" y="76200"/>
        <a:ext cx="6432043" cy="753819"/>
      </dsp:txXfrm>
    </dsp:sp>
    <dsp:sp modelId="{D2156986-D971-45BF-8D17-C7E608251A4B}">
      <dsp:nvSpPr>
        <dsp:cNvPr id="0" name=""/>
        <dsp:cNvSpPr/>
      </dsp:nvSpPr>
      <dsp:spPr>
        <a:xfrm>
          <a:off x="0" y="931280"/>
          <a:ext cx="6513603" cy="835379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Identify signs of stress and frustration</a:t>
          </a:r>
        </a:p>
      </dsp:txBody>
      <dsp:txXfrm>
        <a:off x="40780" y="972060"/>
        <a:ext cx="6432043" cy="753819"/>
      </dsp:txXfrm>
    </dsp:sp>
    <dsp:sp modelId="{B131FB34-56AE-4D7E-9AEC-DC76A92D13F5}">
      <dsp:nvSpPr>
        <dsp:cNvPr id="0" name=""/>
        <dsp:cNvSpPr/>
      </dsp:nvSpPr>
      <dsp:spPr>
        <a:xfrm>
          <a:off x="0" y="1766660"/>
          <a:ext cx="6513603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Student may need to step away from class to calm down</a:t>
          </a:r>
        </a:p>
      </dsp:txBody>
      <dsp:txXfrm>
        <a:off x="0" y="1766660"/>
        <a:ext cx="6513603" cy="347760"/>
      </dsp:txXfrm>
    </dsp:sp>
    <dsp:sp modelId="{175751A6-86E6-4E4F-A606-C5DD06E1D9EC}">
      <dsp:nvSpPr>
        <dsp:cNvPr id="0" name=""/>
        <dsp:cNvSpPr/>
      </dsp:nvSpPr>
      <dsp:spPr>
        <a:xfrm>
          <a:off x="0" y="2114420"/>
          <a:ext cx="6513603" cy="835379"/>
        </a:xfrm>
        <a:prstGeom prst="roundRect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Redirect the student if (s)he gets off topic during class discussions</a:t>
          </a:r>
        </a:p>
      </dsp:txBody>
      <dsp:txXfrm>
        <a:off x="40780" y="2155200"/>
        <a:ext cx="6432043" cy="753819"/>
      </dsp:txXfrm>
    </dsp:sp>
    <dsp:sp modelId="{9DCE9172-11D1-497F-8347-ED1DF19B274E}">
      <dsp:nvSpPr>
        <dsp:cNvPr id="0" name=""/>
        <dsp:cNvSpPr/>
      </dsp:nvSpPr>
      <dsp:spPr>
        <a:xfrm>
          <a:off x="0" y="2949800"/>
          <a:ext cx="6513603" cy="1065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Encourage the student to write questions down to discuss after class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Set a limit on how many comments or questions can be asked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Incorporate a private visual signal to cue the student when participation is out of line</a:t>
          </a:r>
        </a:p>
      </dsp:txBody>
      <dsp:txXfrm>
        <a:off x="0" y="2949800"/>
        <a:ext cx="6513603" cy="1065015"/>
      </dsp:txXfrm>
    </dsp:sp>
    <dsp:sp modelId="{794D428B-0E2D-46DE-A761-8660EBF0B8EE}">
      <dsp:nvSpPr>
        <dsp:cNvPr id="0" name=""/>
        <dsp:cNvSpPr/>
      </dsp:nvSpPr>
      <dsp:spPr>
        <a:xfrm>
          <a:off x="0" y="4014815"/>
          <a:ext cx="6513603" cy="835379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Encourage in-person contact with the student</a:t>
          </a:r>
        </a:p>
      </dsp:txBody>
      <dsp:txXfrm>
        <a:off x="40780" y="4055595"/>
        <a:ext cx="6432043" cy="753819"/>
      </dsp:txXfrm>
    </dsp:sp>
    <dsp:sp modelId="{4E0002FC-429F-49ED-A4C7-DDC3E398C481}">
      <dsp:nvSpPr>
        <dsp:cNvPr id="0" name=""/>
        <dsp:cNvSpPr/>
      </dsp:nvSpPr>
      <dsp:spPr>
        <a:xfrm>
          <a:off x="0" y="4850195"/>
          <a:ext cx="6513603" cy="999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Students with ASD may not be skilled in providing an accurate and professional “tone” over email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Follow-up about concerns in person to ensure the student comprehends feedback</a:t>
          </a:r>
        </a:p>
      </dsp:txBody>
      <dsp:txXfrm>
        <a:off x="0" y="4850195"/>
        <a:ext cx="6513603" cy="9998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54608-4604-4452-8340-45B70899D5BC}">
      <dsp:nvSpPr>
        <dsp:cNvPr id="0" name=""/>
        <dsp:cNvSpPr/>
      </dsp:nvSpPr>
      <dsp:spPr>
        <a:xfrm>
          <a:off x="0" y="275112"/>
          <a:ext cx="6513603" cy="15912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Office of Disability Support Services</a:t>
          </a:r>
        </a:p>
      </dsp:txBody>
      <dsp:txXfrm>
        <a:off x="77676" y="352788"/>
        <a:ext cx="6358251" cy="1435848"/>
      </dsp:txXfrm>
    </dsp:sp>
    <dsp:sp modelId="{4ADDC54E-DD47-4987-9257-4B9179817134}">
      <dsp:nvSpPr>
        <dsp:cNvPr id="0" name=""/>
        <dsp:cNvSpPr/>
      </dsp:nvSpPr>
      <dsp:spPr>
        <a:xfrm>
          <a:off x="0" y="1866313"/>
          <a:ext cx="6513603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/>
            <a:t>Duffy Hall, Rm 67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/>
            <a:t>(973) 313-6003</a:t>
          </a:r>
        </a:p>
      </dsp:txBody>
      <dsp:txXfrm>
        <a:off x="0" y="1866313"/>
        <a:ext cx="6513603" cy="1076400"/>
      </dsp:txXfrm>
    </dsp:sp>
    <dsp:sp modelId="{824ED76F-8B60-4A99-9204-5A8448B7AF40}">
      <dsp:nvSpPr>
        <dsp:cNvPr id="0" name=""/>
        <dsp:cNvSpPr/>
      </dsp:nvSpPr>
      <dsp:spPr>
        <a:xfrm>
          <a:off x="0" y="2942713"/>
          <a:ext cx="6513603" cy="159120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Counseling and Psychological Services (CAPS)</a:t>
          </a:r>
        </a:p>
      </dsp:txBody>
      <dsp:txXfrm>
        <a:off x="77676" y="3020389"/>
        <a:ext cx="6358251" cy="1435848"/>
      </dsp:txXfrm>
    </dsp:sp>
    <dsp:sp modelId="{AF01D6D3-9794-4A70-B6B2-CB5281FDC569}">
      <dsp:nvSpPr>
        <dsp:cNvPr id="0" name=""/>
        <dsp:cNvSpPr/>
      </dsp:nvSpPr>
      <dsp:spPr>
        <a:xfrm>
          <a:off x="0" y="4533913"/>
          <a:ext cx="6513603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/>
            <a:t>Mooney Hall, 2</a:t>
          </a:r>
          <a:r>
            <a:rPr lang="en-US" sz="3100" kern="1200" baseline="30000" dirty="0"/>
            <a:t>nd</a:t>
          </a:r>
          <a:r>
            <a:rPr lang="en-US" sz="3100" kern="1200" dirty="0"/>
            <a:t> Floor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/>
            <a:t>(973) 761-9500</a:t>
          </a:r>
        </a:p>
      </dsp:txBody>
      <dsp:txXfrm>
        <a:off x="0" y="4533913"/>
        <a:ext cx="6513603" cy="10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09736-286E-4300-B0C1-71595B35E246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1D469-498A-48E6-873B-D8E29F180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258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1D469-498A-48E6-873B-D8E29F18020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332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40D4D-2B1D-412E-8B79-1368EC35FF6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995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1D469-498A-48E6-873B-D8E29F18020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086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1D469-498A-48E6-873B-D8E29F18020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326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1D469-498A-48E6-873B-D8E29F18020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432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1D469-498A-48E6-873B-D8E29F18020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259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40D4D-2B1D-412E-8B79-1368EC35FF6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66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1D469-498A-48E6-873B-D8E29F18020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660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1D469-498A-48E6-873B-D8E29F18020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745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0036CBA-18AB-46D5-A36F-8F6EC86740F8}" type="slidenum">
              <a:rPr lang="en-US" altLang="en-US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8930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1D469-498A-48E6-873B-D8E29F18020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359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1D469-498A-48E6-873B-D8E29F18020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99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1D469-498A-48E6-873B-D8E29F18020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304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40D4D-2B1D-412E-8B79-1368EC35FF6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812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40D4D-2B1D-412E-8B79-1368EC35FF6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03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59BCED9-8751-4A5E-8FFB-22BB99C065AC}" type="slidenum">
              <a:rPr lang="en-US" altLang="en-US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755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1D469-498A-48E6-873B-D8E29F18020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50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E196-0558-4DA5-9936-1E6944C5DDA8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10A4-5A44-4177-8C90-2C1FB2C5C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52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E196-0558-4DA5-9936-1E6944C5DDA8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10A4-5A44-4177-8C90-2C1FB2C5C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5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E196-0558-4DA5-9936-1E6944C5DDA8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10A4-5A44-4177-8C90-2C1FB2C5C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243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E196-0558-4DA5-9936-1E6944C5DDA8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10A4-5A44-4177-8C90-2C1FB2C5C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95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E196-0558-4DA5-9936-1E6944C5DDA8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10A4-5A44-4177-8C90-2C1FB2C5C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58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E196-0558-4DA5-9936-1E6944C5DDA8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10A4-5A44-4177-8C90-2C1FB2C5C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11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E196-0558-4DA5-9936-1E6944C5DDA8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10A4-5A44-4177-8C90-2C1FB2C5C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02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E196-0558-4DA5-9936-1E6944C5DDA8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10A4-5A44-4177-8C90-2C1FB2C5C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61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E196-0558-4DA5-9936-1E6944C5DDA8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10A4-5A44-4177-8C90-2C1FB2C5C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2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E196-0558-4DA5-9936-1E6944C5DDA8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10A4-5A44-4177-8C90-2C1FB2C5C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07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E196-0558-4DA5-9936-1E6944C5DDA8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10A4-5A44-4177-8C90-2C1FB2C5C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85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8E196-0558-4DA5-9936-1E6944C5DDA8}" type="datetimeFigureOut">
              <a:rPr lang="en-US" smtClean="0"/>
              <a:t>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F10A4-5A44-4177-8C90-2C1FB2C5CC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13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40037"/>
          </a:xfrm>
        </p:spPr>
        <p:txBody>
          <a:bodyPr>
            <a:normAutofit/>
          </a:bodyPr>
          <a:lstStyle/>
          <a:p>
            <a:r>
              <a:rPr lang="en-US" sz="4900" dirty="0"/>
              <a:t>Increasing Awareness and Understanding of Students with Autism in Higher Education</a:t>
            </a:r>
            <a:br>
              <a:rPr lang="en-US" sz="4900" dirty="0"/>
            </a:b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56436"/>
            <a:ext cx="9144000" cy="16008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Angela Millman, Director, DSS</a:t>
            </a:r>
          </a:p>
          <a:p>
            <a:r>
              <a:rPr lang="en-US" dirty="0">
                <a:solidFill>
                  <a:schemeClr val="accent1"/>
                </a:solidFill>
              </a:rPr>
              <a:t>Julie DiMatteo, Staff Psychologist, CAPS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30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4A79C-4323-4ADF-83FB-213968883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012004"/>
            <a:ext cx="3835399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ACADEMIC STRATEGIES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5A8C9DE-7E94-4E15-943E-A440CAAAB1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5925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7843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7" r="17172" b="2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dirty="0"/>
              <a:t>COMMUNICATION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321" y="2575033"/>
            <a:ext cx="5330700" cy="373149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en-US" dirty="0"/>
              <a:t>Limitations in receptive and expressive language</a:t>
            </a:r>
          </a:p>
          <a:p>
            <a:pPr>
              <a:defRPr/>
            </a:pPr>
            <a:r>
              <a:rPr lang="en-US" dirty="0"/>
              <a:t>Delayed processing and response in social situations </a:t>
            </a:r>
          </a:p>
          <a:p>
            <a:pPr>
              <a:defRPr/>
            </a:pPr>
            <a:r>
              <a:rPr lang="en-US" dirty="0"/>
              <a:t>Lacking non-verbal communication skills</a:t>
            </a:r>
          </a:p>
          <a:p>
            <a:pPr lvl="1">
              <a:defRPr/>
            </a:pPr>
            <a:r>
              <a:rPr lang="en-US" sz="2000" dirty="0"/>
              <a:t>Leads often to misunderstanding, frustration, and confusion</a:t>
            </a:r>
          </a:p>
        </p:txBody>
      </p:sp>
    </p:spTree>
    <p:extLst>
      <p:ext uri="{BB962C8B-B14F-4D97-AF65-F5344CB8AC3E}">
        <p14:creationId xmlns:p14="http://schemas.microsoft.com/office/powerpoint/2010/main" val="2397398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AE37FE-A194-4A63-B39F-8AC04DFAB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COMMUNICATION STRATEGIES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6A63ED-A127-40E6-9061-8B67EA59E4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20995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2159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E1B6A7-4DEB-4AF5-BB7E-17D6E98E7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876" y="483816"/>
            <a:ext cx="4977976" cy="1454051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000000"/>
                </a:solidFill>
              </a:rPr>
              <a:t>SOCIAL AND BEHAVIORAL PROBLEMS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Graphic 6" descr="Children">
            <a:extLst>
              <a:ext uri="{FF2B5EF4-FFF2-40B4-BE49-F238E27FC236}">
                <a16:creationId xmlns:a16="http://schemas.microsoft.com/office/drawing/2014/main" id="{1E6A3E95-A48D-40DC-A733-F53B87DE3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333D7-1A46-460A-BC07-A65D6183B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5274" y="1629089"/>
            <a:ext cx="6126472" cy="4949511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Difficulty knowing how or whether or not they fit in, leading to “awkward” social interactions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Difficulty managing free-time and balancing competing demands/interests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Poor utilization of resources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Poor stress and crisis management skills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May look like disengagement, disinterest, or boredom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OR may look like difficulty regulating, arguing, or  interrupting/correcting others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Poor navigation of social and personal boundaries </a:t>
            </a:r>
          </a:p>
        </p:txBody>
      </p:sp>
    </p:spTree>
    <p:extLst>
      <p:ext uri="{BB962C8B-B14F-4D97-AF65-F5344CB8AC3E}">
        <p14:creationId xmlns:p14="http://schemas.microsoft.com/office/powerpoint/2010/main" val="3782705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B6D433-7204-4558-A805-374055BC3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BEHAVIORAL STRATEGIES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298D27B-715E-405E-96B8-DA195F12A1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86361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3693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C9B2EA-4AB7-4884-917E-FA0E78C8F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sz="3400" dirty="0">
                <a:solidFill>
                  <a:schemeClr val="accent1"/>
                </a:solidFill>
              </a:rPr>
              <a:t>CHARACTERISTICS OF SUCCESSFUL COLLEGE STUDENTS WITH ASD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52FBF-3CCD-4922-9C47-8D9697BFF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Independently motivated</a:t>
            </a:r>
          </a:p>
          <a:p>
            <a:r>
              <a:rPr lang="en-US" sz="2400" dirty="0"/>
              <a:t>Understands and ACCEPTS their disability</a:t>
            </a:r>
          </a:p>
          <a:p>
            <a:r>
              <a:rPr lang="en-US" sz="2400" dirty="0"/>
              <a:t>Good self-regulation</a:t>
            </a:r>
          </a:p>
          <a:p>
            <a:r>
              <a:rPr lang="en-US" sz="2400" dirty="0"/>
              <a:t>Can advocate for self</a:t>
            </a:r>
          </a:p>
          <a:p>
            <a:r>
              <a:rPr lang="en-US" sz="2400" dirty="0"/>
              <a:t>Accesses available resources</a:t>
            </a:r>
          </a:p>
          <a:p>
            <a:r>
              <a:rPr lang="en-US" sz="2400" dirty="0"/>
              <a:t>Actively worked on skills to facilitate the transition in the:</a:t>
            </a:r>
          </a:p>
          <a:p>
            <a:pPr lvl="1"/>
            <a:r>
              <a:rPr lang="en-US" dirty="0"/>
              <a:t>Classroom environment</a:t>
            </a:r>
          </a:p>
          <a:p>
            <a:pPr lvl="1"/>
            <a:r>
              <a:rPr lang="en-US" dirty="0"/>
              <a:t>Social environment</a:t>
            </a:r>
          </a:p>
          <a:p>
            <a:pPr lvl="1"/>
            <a:r>
              <a:rPr lang="en-US" dirty="0"/>
              <a:t>Independent living </a:t>
            </a:r>
          </a:p>
        </p:txBody>
      </p:sp>
    </p:spTree>
    <p:extLst>
      <p:ext uri="{BB962C8B-B14F-4D97-AF65-F5344CB8AC3E}">
        <p14:creationId xmlns:p14="http://schemas.microsoft.com/office/powerpoint/2010/main" val="1303578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D921FA-F89C-4BC2-AFCC-A706A9840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SHU RESOURCES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CDC9B6-0C28-40A0-8A24-F18BE05EA5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20734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0399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b="723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85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50557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dirty="0"/>
              <a:t>BACKGROUND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505575" cy="43513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en-US" sz="2400" dirty="0"/>
              <a:t>Autism Spectrum Disorder (ASD) is a neurological condition that effects how an individual’s brain works. This is a medical condition that cannot be reversed, cannot be turned off and on, and is not a person’s choice. </a:t>
            </a:r>
          </a:p>
          <a:p>
            <a:pPr>
              <a:defRPr/>
            </a:pPr>
            <a:r>
              <a:rPr lang="en-US" sz="2400" dirty="0"/>
              <a:t>For the most part, people with ASD who make it to college are able to function in classes with minimal academic accommodations, and integrate into campus life. </a:t>
            </a:r>
          </a:p>
          <a:p>
            <a:pPr>
              <a:defRPr/>
            </a:pPr>
            <a:r>
              <a:rPr lang="en-US" sz="2400" dirty="0"/>
              <a:t>Still, those with autism will likely stand out to some extent when compared to our neurotypical students.</a:t>
            </a:r>
          </a:p>
          <a:p>
            <a:pPr>
              <a:defRPr/>
            </a:pP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2C192B-92F3-4D21-A43D-D10566A436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61" r="23517" b="19629"/>
          <a:stretch/>
        </p:blipFill>
        <p:spPr>
          <a:xfrm>
            <a:off x="7444740" y="446055"/>
            <a:ext cx="3848100" cy="5965890"/>
          </a:xfrm>
          <a:prstGeom prst="rect">
            <a:avLst/>
          </a:prstGeom>
        </p:spPr>
      </p:pic>
      <p:sp>
        <p:nvSpPr>
          <p:cNvPr id="147" name="Rectangle 85">
            <a:extLst>
              <a:ext uri="{FF2B5EF4-FFF2-40B4-BE49-F238E27FC236}">
                <a16:creationId xmlns:a16="http://schemas.microsoft.com/office/drawing/2014/main" id="{C413D172-8B6A-47F5-9813-DE455773F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272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7D12A2-3FCD-4098-B1FF-00E0CE832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COMMON TERMS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8F23D9-B1A1-4513-A1A3-8D619ED28C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19301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5627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A246EB-436C-40DE-B581-4F050B249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COMMON DEFICITS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84E89-7D39-493B-B3E0-3206CA5E5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Social communication and interaction</a:t>
            </a:r>
          </a:p>
          <a:p>
            <a:r>
              <a:rPr lang="en-US" sz="2400" dirty="0"/>
              <a:t>Movement</a:t>
            </a:r>
          </a:p>
          <a:p>
            <a:r>
              <a:rPr lang="en-US" sz="2400" dirty="0"/>
              <a:t>Inflexible adherence to routines</a:t>
            </a:r>
          </a:p>
          <a:p>
            <a:r>
              <a:rPr lang="en-US" sz="2400" dirty="0"/>
              <a:t>Fixated interests</a:t>
            </a:r>
          </a:p>
          <a:p>
            <a:r>
              <a:rPr lang="en-US" sz="2400" dirty="0"/>
              <a:t>Sensory issues</a:t>
            </a:r>
          </a:p>
        </p:txBody>
      </p:sp>
    </p:spTree>
    <p:extLst>
      <p:ext uri="{BB962C8B-B14F-4D97-AF65-F5344CB8AC3E}">
        <p14:creationId xmlns:p14="http://schemas.microsoft.com/office/powerpoint/2010/main" val="662302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B5D93-77E4-4F72-851F-745605F9A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PREVALENCE RATES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1551B6-363B-41F2-A9BC-538F3E699D6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622" r="622"/>
          <a:stretch>
            <a:fillRect/>
          </a:stretch>
        </p:blipFill>
        <p:spPr>
          <a:xfrm>
            <a:off x="4839838" y="596900"/>
            <a:ext cx="7091062" cy="5600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815581-D413-48DD-A822-8A3C3425ED75}"/>
              </a:ext>
            </a:extLst>
          </p:cNvPr>
          <p:cNvSpPr txBox="1"/>
          <p:nvPr/>
        </p:nvSpPr>
        <p:spPr>
          <a:xfrm>
            <a:off x="5523433" y="4800600"/>
            <a:ext cx="445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 in 166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EC4962-4C20-4928-8D60-F6205765C700}"/>
              </a:ext>
            </a:extLst>
          </p:cNvPr>
          <p:cNvSpPr txBox="1"/>
          <p:nvPr/>
        </p:nvSpPr>
        <p:spPr>
          <a:xfrm>
            <a:off x="6119794" y="4800600"/>
            <a:ext cx="445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 in 150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E388D2-BC5D-4444-BC30-A5C8D4D4AA8E}"/>
              </a:ext>
            </a:extLst>
          </p:cNvPr>
          <p:cNvSpPr txBox="1"/>
          <p:nvPr/>
        </p:nvSpPr>
        <p:spPr>
          <a:xfrm>
            <a:off x="6697369" y="4800599"/>
            <a:ext cx="445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 in 110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AF01ED-2162-433C-8A23-C58B313A7CCC}"/>
              </a:ext>
            </a:extLst>
          </p:cNvPr>
          <p:cNvSpPr txBox="1"/>
          <p:nvPr/>
        </p:nvSpPr>
        <p:spPr>
          <a:xfrm>
            <a:off x="7268319" y="4800598"/>
            <a:ext cx="445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 in 88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D201B2-7023-4994-9DD1-C11C20697C3B}"/>
              </a:ext>
            </a:extLst>
          </p:cNvPr>
          <p:cNvSpPr txBox="1"/>
          <p:nvPr/>
        </p:nvSpPr>
        <p:spPr>
          <a:xfrm>
            <a:off x="7845894" y="4800597"/>
            <a:ext cx="445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 in 49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51C305-CAF1-475E-BC93-3DDE7985AC03}"/>
              </a:ext>
            </a:extLst>
          </p:cNvPr>
          <p:cNvSpPr txBox="1"/>
          <p:nvPr/>
        </p:nvSpPr>
        <p:spPr>
          <a:xfrm>
            <a:off x="8428185" y="4800596"/>
            <a:ext cx="445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 in 68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761D71-67ED-46C1-9B2C-3C04684417F7}"/>
              </a:ext>
            </a:extLst>
          </p:cNvPr>
          <p:cNvSpPr txBox="1"/>
          <p:nvPr/>
        </p:nvSpPr>
        <p:spPr>
          <a:xfrm>
            <a:off x="9010476" y="4800596"/>
            <a:ext cx="445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 in 45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8312D3-5F92-46BB-A98D-BA103B015B0D}"/>
              </a:ext>
            </a:extLst>
          </p:cNvPr>
          <p:cNvSpPr txBox="1"/>
          <p:nvPr/>
        </p:nvSpPr>
        <p:spPr>
          <a:xfrm>
            <a:off x="9599609" y="4800595"/>
            <a:ext cx="445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 in 68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F7C16F-4FE0-495A-991C-9861D47119F6}"/>
              </a:ext>
            </a:extLst>
          </p:cNvPr>
          <p:cNvSpPr txBox="1"/>
          <p:nvPr/>
        </p:nvSpPr>
        <p:spPr>
          <a:xfrm>
            <a:off x="10168355" y="4800594"/>
            <a:ext cx="445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 in 41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C0CCB2-C1E2-428A-9D2A-6A504D41469D}"/>
              </a:ext>
            </a:extLst>
          </p:cNvPr>
          <p:cNvSpPr txBox="1"/>
          <p:nvPr/>
        </p:nvSpPr>
        <p:spPr>
          <a:xfrm>
            <a:off x="10737420" y="4800593"/>
            <a:ext cx="445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 in 59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1B3EFF-ABF2-41E5-A8CF-431E9A11EC31}"/>
              </a:ext>
            </a:extLst>
          </p:cNvPr>
          <p:cNvSpPr txBox="1"/>
          <p:nvPr/>
        </p:nvSpPr>
        <p:spPr>
          <a:xfrm>
            <a:off x="11332937" y="4800593"/>
            <a:ext cx="445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 in 34</a:t>
            </a:r>
          </a:p>
        </p:txBody>
      </p:sp>
    </p:spTree>
    <p:extLst>
      <p:ext uri="{BB962C8B-B14F-4D97-AF65-F5344CB8AC3E}">
        <p14:creationId xmlns:p14="http://schemas.microsoft.com/office/powerpoint/2010/main" val="1814445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PREVALENCE IN HIGHER EDUCATION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36% of individuals with ASD attend some type of postsecondary education</a:t>
            </a:r>
          </a:p>
          <a:p>
            <a:pPr lvl="1"/>
            <a:r>
              <a:rPr lang="en-US" dirty="0"/>
              <a:t>32% of those individuals attend 4 year universities </a:t>
            </a:r>
          </a:p>
          <a:p>
            <a:r>
              <a:rPr lang="en-US" sz="2400" dirty="0"/>
              <a:t>2% of college campus population is diagnosed with ASD</a:t>
            </a:r>
          </a:p>
          <a:p>
            <a:pPr lvl="1"/>
            <a:r>
              <a:rPr lang="en-US" dirty="0"/>
              <a:t>For every 1 student diagnosed, 1-2 students are on campus undiagnosed</a:t>
            </a:r>
          </a:p>
          <a:p>
            <a:r>
              <a:rPr lang="en-US" sz="2400" dirty="0"/>
              <a:t>At 4 year universities, 86% of students with ASD are full-time</a:t>
            </a:r>
          </a:p>
          <a:p>
            <a:pPr lvl="1"/>
            <a:r>
              <a:rPr lang="en-US" dirty="0"/>
              <a:t>50% are STEM majors</a:t>
            </a:r>
          </a:p>
          <a:p>
            <a:r>
              <a:rPr lang="en-US" sz="2400" dirty="0"/>
              <a:t>&lt;20% graduate college within 5 years</a:t>
            </a:r>
          </a:p>
          <a:p>
            <a:pPr lvl="1"/>
            <a:r>
              <a:rPr lang="en-US" dirty="0"/>
              <a:t>39% graduate within 7 years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b="1" i="1" dirty="0"/>
              <a:t>ABOUT 1/3 FEEL THEY NO LONGER HAVE A DISABILITY BY THE TIME THEY ENROLL IN COLLEGE</a:t>
            </a:r>
          </a:p>
        </p:txBody>
      </p:sp>
    </p:spTree>
    <p:extLst>
      <p:ext uri="{BB962C8B-B14F-4D97-AF65-F5344CB8AC3E}">
        <p14:creationId xmlns:p14="http://schemas.microsoft.com/office/powerpoint/2010/main" val="320485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3B243-8094-4DDF-B74C-19C13BC9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IDEA vs. ADA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AAF94A5-264D-46B9-B11A-9191CC5706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775737"/>
              </p:ext>
            </p:extLst>
          </p:nvPr>
        </p:nvGraphicFramePr>
        <p:xfrm>
          <a:off x="320040" y="2555896"/>
          <a:ext cx="11496822" cy="390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7918">
                  <a:extLst>
                    <a:ext uri="{9D8B030D-6E8A-4147-A177-3AD203B41FA5}">
                      <a16:colId xmlns:a16="http://schemas.microsoft.com/office/drawing/2014/main" val="289554977"/>
                    </a:ext>
                  </a:extLst>
                </a:gridCol>
                <a:gridCol w="5758904">
                  <a:extLst>
                    <a:ext uri="{9D8B030D-6E8A-4147-A177-3AD203B41FA5}">
                      <a16:colId xmlns:a16="http://schemas.microsoft.com/office/drawing/2014/main" val="190991696"/>
                    </a:ext>
                  </a:extLst>
                </a:gridCol>
              </a:tblGrid>
              <a:tr h="40340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IDEA</a:t>
                      </a:r>
                    </a:p>
                  </a:txBody>
                  <a:tcPr marL="91682" marR="91682" marT="45841" marB="458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ADA</a:t>
                      </a:r>
                    </a:p>
                  </a:txBody>
                  <a:tcPr marL="91682" marR="91682" marT="45841" marB="45841"/>
                </a:tc>
                <a:extLst>
                  <a:ext uri="{0D108BD9-81ED-4DB2-BD59-A6C34878D82A}">
                    <a16:rowId xmlns:a16="http://schemas.microsoft.com/office/drawing/2014/main" val="3704236897"/>
                  </a:ext>
                </a:extLst>
              </a:tr>
              <a:tr h="403403">
                <a:tc>
                  <a:txBody>
                    <a:bodyPr/>
                    <a:lstStyle/>
                    <a:p>
                      <a:r>
                        <a:rPr lang="en-US" sz="1800" dirty="0"/>
                        <a:t>Pre-k to grade 12</a:t>
                      </a:r>
                    </a:p>
                  </a:txBody>
                  <a:tcPr marL="91682" marR="91682" marT="45841" marB="4584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College and work environments</a:t>
                      </a:r>
                    </a:p>
                  </a:txBody>
                  <a:tcPr marL="91682" marR="91682" marT="45841" marB="45841"/>
                </a:tc>
                <a:extLst>
                  <a:ext uri="{0D108BD9-81ED-4DB2-BD59-A6C34878D82A}">
                    <a16:rowId xmlns:a16="http://schemas.microsoft.com/office/drawing/2014/main" val="3819358491"/>
                  </a:ext>
                </a:extLst>
              </a:tr>
              <a:tr h="403403">
                <a:tc>
                  <a:txBody>
                    <a:bodyPr/>
                    <a:lstStyle/>
                    <a:p>
                      <a:r>
                        <a:rPr lang="en-US" sz="1800" dirty="0"/>
                        <a:t>Law of Entitlement</a:t>
                      </a:r>
                    </a:p>
                  </a:txBody>
                  <a:tcPr marL="91682" marR="91682" marT="45841" marB="4584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Civil Rights Law (eligibility)</a:t>
                      </a:r>
                    </a:p>
                  </a:txBody>
                  <a:tcPr marL="91682" marR="91682" marT="45841" marB="45841"/>
                </a:tc>
                <a:extLst>
                  <a:ext uri="{0D108BD9-81ED-4DB2-BD59-A6C34878D82A}">
                    <a16:rowId xmlns:a16="http://schemas.microsoft.com/office/drawing/2014/main" val="1192347719"/>
                  </a:ext>
                </a:extLst>
              </a:tr>
              <a:tr h="403403">
                <a:tc>
                  <a:txBody>
                    <a:bodyPr/>
                    <a:lstStyle/>
                    <a:p>
                      <a:r>
                        <a:rPr lang="en-US" sz="1800" dirty="0"/>
                        <a:t>Ensures success</a:t>
                      </a:r>
                    </a:p>
                  </a:txBody>
                  <a:tcPr marL="91682" marR="91682" marT="45841" marB="4584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Ensures equal access</a:t>
                      </a:r>
                    </a:p>
                  </a:txBody>
                  <a:tcPr marL="91682" marR="91682" marT="45841" marB="45841"/>
                </a:tc>
                <a:extLst>
                  <a:ext uri="{0D108BD9-81ED-4DB2-BD59-A6C34878D82A}">
                    <a16:rowId xmlns:a16="http://schemas.microsoft.com/office/drawing/2014/main" val="1338864068"/>
                  </a:ext>
                </a:extLst>
              </a:tr>
              <a:tr h="403403">
                <a:tc>
                  <a:txBody>
                    <a:bodyPr/>
                    <a:lstStyle/>
                    <a:p>
                      <a:r>
                        <a:rPr lang="en-US" sz="1800" dirty="0"/>
                        <a:t>Special accommodations</a:t>
                      </a:r>
                    </a:p>
                  </a:txBody>
                  <a:tcPr marL="91682" marR="91682" marT="45841" marB="4584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Reasonable accommodations</a:t>
                      </a:r>
                    </a:p>
                  </a:txBody>
                  <a:tcPr marL="91682" marR="91682" marT="45841" marB="45841"/>
                </a:tc>
                <a:extLst>
                  <a:ext uri="{0D108BD9-81ED-4DB2-BD59-A6C34878D82A}">
                    <a16:rowId xmlns:a16="http://schemas.microsoft.com/office/drawing/2014/main" val="909681085"/>
                  </a:ext>
                </a:extLst>
              </a:tr>
              <a:tr h="403403">
                <a:tc>
                  <a:txBody>
                    <a:bodyPr/>
                    <a:lstStyle/>
                    <a:p>
                      <a:r>
                        <a:rPr lang="en-US" sz="1800" dirty="0"/>
                        <a:t>District must identify student</a:t>
                      </a:r>
                    </a:p>
                  </a:txBody>
                  <a:tcPr marL="91682" marR="91682" marT="45841" marB="4584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Student must self-identify</a:t>
                      </a:r>
                    </a:p>
                  </a:txBody>
                  <a:tcPr marL="91682" marR="91682" marT="45841" marB="45841"/>
                </a:tc>
                <a:extLst>
                  <a:ext uri="{0D108BD9-81ED-4DB2-BD59-A6C34878D82A}">
                    <a16:rowId xmlns:a16="http://schemas.microsoft.com/office/drawing/2014/main" val="240409745"/>
                  </a:ext>
                </a:extLst>
              </a:tr>
              <a:tr h="403403">
                <a:tc>
                  <a:txBody>
                    <a:bodyPr/>
                    <a:lstStyle/>
                    <a:p>
                      <a:r>
                        <a:rPr lang="en-US" sz="1800" dirty="0"/>
                        <a:t>District pays for testing, specialized devices, etc.</a:t>
                      </a:r>
                    </a:p>
                  </a:txBody>
                  <a:tcPr marL="91682" marR="91682" marT="45841" marB="4584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Student pays for testing, specialized devices, etc.</a:t>
                      </a:r>
                    </a:p>
                  </a:txBody>
                  <a:tcPr marL="91682" marR="91682" marT="45841" marB="45841"/>
                </a:tc>
                <a:extLst>
                  <a:ext uri="{0D108BD9-81ED-4DB2-BD59-A6C34878D82A}">
                    <a16:rowId xmlns:a16="http://schemas.microsoft.com/office/drawing/2014/main" val="4180831086"/>
                  </a:ext>
                </a:extLst>
              </a:tr>
              <a:tr h="678450">
                <a:tc>
                  <a:txBody>
                    <a:bodyPr/>
                    <a:lstStyle/>
                    <a:p>
                      <a:r>
                        <a:rPr lang="en-US" sz="1800" dirty="0"/>
                        <a:t>Classroom teachers have an understanding of the disability and plan</a:t>
                      </a:r>
                    </a:p>
                  </a:txBody>
                  <a:tcPr marL="91682" marR="91682" marT="45841" marB="4584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Professors are given list of accommodations to follow</a:t>
                      </a:r>
                    </a:p>
                  </a:txBody>
                  <a:tcPr marL="91682" marR="91682" marT="45841" marB="45841"/>
                </a:tc>
                <a:extLst>
                  <a:ext uri="{0D108BD9-81ED-4DB2-BD59-A6C34878D82A}">
                    <a16:rowId xmlns:a16="http://schemas.microsoft.com/office/drawing/2014/main" val="3310826317"/>
                  </a:ext>
                </a:extLst>
              </a:tr>
              <a:tr h="403403">
                <a:tc>
                  <a:txBody>
                    <a:bodyPr/>
                    <a:lstStyle/>
                    <a:p>
                      <a:r>
                        <a:rPr lang="en-US" sz="1800" dirty="0"/>
                        <a:t>Parents involved</a:t>
                      </a:r>
                    </a:p>
                  </a:txBody>
                  <a:tcPr marL="91682" marR="91682" marT="45841" marB="4584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Parents not involved; student is over 18</a:t>
                      </a:r>
                    </a:p>
                  </a:txBody>
                  <a:tcPr marL="91682" marR="91682" marT="45841" marB="45841"/>
                </a:tc>
                <a:extLst>
                  <a:ext uri="{0D108BD9-81ED-4DB2-BD59-A6C34878D82A}">
                    <a16:rowId xmlns:a16="http://schemas.microsoft.com/office/drawing/2014/main" val="2205023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246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811" y="1573586"/>
            <a:ext cx="9122584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100" dirty="0">
                <a:latin typeface="Arial" panose="020B0604020202020204" pitchFamily="34" charset="0"/>
                <a:cs typeface="Arial" panose="020B0604020202020204" pitchFamily="34" charset="0"/>
              </a:rPr>
              <a:t>CHALLENGES FOR STUDENTS WITH ASD IN HIGHER EDUCATION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571811" y="3060017"/>
            <a:ext cx="6066118" cy="243854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Executive Functioning</a:t>
            </a:r>
          </a:p>
          <a:p>
            <a:pPr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Academics</a:t>
            </a:r>
          </a:p>
          <a:p>
            <a:pPr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  <a:p>
            <a:pPr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Social Skills/ Relationships</a:t>
            </a:r>
          </a:p>
          <a:p>
            <a:pPr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Campus Life</a:t>
            </a:r>
          </a:p>
          <a:p>
            <a:pPr marL="0" indent="0">
              <a:buNone/>
              <a:defRPr/>
            </a:pP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A9616D99-AEFB-4C95-84EF-5DEC698D9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D0F97023-F626-4FC5-8C2D-753B5C7F4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AF57E1F-EF0F-4EA0-97E4-89E736FEA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25899" y="3191551"/>
            <a:ext cx="2194559" cy="219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98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67D4867-5BA7-4462-B2F6-A23F4A622AA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29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85121" y="643467"/>
            <a:ext cx="3476052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EXECUTIVE FUNCTIONING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468" y="2638044"/>
            <a:ext cx="3551460" cy="39324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</a:rPr>
              <a:t>Difficulty thinking ahead or making plans</a:t>
            </a:r>
          </a:p>
          <a:p>
            <a:pPr>
              <a:defRPr/>
            </a:pPr>
            <a:r>
              <a:rPr lang="en-US" sz="1800" dirty="0">
                <a:solidFill>
                  <a:schemeClr val="bg1"/>
                </a:solidFill>
              </a:rPr>
              <a:t>Impaired decision making</a:t>
            </a:r>
          </a:p>
          <a:p>
            <a:pPr>
              <a:defRPr/>
            </a:pPr>
            <a:r>
              <a:rPr lang="en-US" sz="1800" dirty="0">
                <a:solidFill>
                  <a:schemeClr val="bg1"/>
                </a:solidFill>
              </a:rPr>
              <a:t>Poor organizational skills</a:t>
            </a:r>
          </a:p>
          <a:p>
            <a:pPr>
              <a:defRPr/>
            </a:pPr>
            <a:r>
              <a:rPr lang="en-US" sz="1800" dirty="0">
                <a:solidFill>
                  <a:schemeClr val="bg1"/>
                </a:solidFill>
              </a:rPr>
              <a:t>Low impulse control</a:t>
            </a:r>
          </a:p>
          <a:p>
            <a:pPr>
              <a:defRPr/>
            </a:pPr>
            <a:r>
              <a:rPr lang="en-US" sz="1800" dirty="0">
                <a:solidFill>
                  <a:schemeClr val="bg1"/>
                </a:solidFill>
              </a:rPr>
              <a:t>Often concrete in thinking style</a:t>
            </a:r>
          </a:p>
          <a:p>
            <a:pPr>
              <a:defRPr/>
            </a:pPr>
            <a:r>
              <a:rPr lang="en-US" sz="1800" dirty="0">
                <a:solidFill>
                  <a:schemeClr val="bg1"/>
                </a:solidFill>
              </a:rPr>
              <a:t>Lack flexibility</a:t>
            </a:r>
          </a:p>
          <a:p>
            <a:pPr>
              <a:defRPr/>
            </a:pPr>
            <a:r>
              <a:rPr lang="en-US" sz="1800" dirty="0">
                <a:solidFill>
                  <a:schemeClr val="bg1"/>
                </a:solidFill>
              </a:rPr>
              <a:t>Strong preference for routine and order</a:t>
            </a:r>
          </a:p>
        </p:txBody>
      </p:sp>
    </p:spTree>
    <p:extLst>
      <p:ext uri="{BB962C8B-B14F-4D97-AF65-F5344CB8AC3E}">
        <p14:creationId xmlns:p14="http://schemas.microsoft.com/office/powerpoint/2010/main" val="2838433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847</Words>
  <Application>Microsoft Office PowerPoint</Application>
  <PresentationFormat>Widescreen</PresentationFormat>
  <Paragraphs>159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Increasing Awareness and Understanding of Students with Autism in Higher Education </vt:lpstr>
      <vt:lpstr>BACKGROUND INFORMATION</vt:lpstr>
      <vt:lpstr>COMMON TERMS</vt:lpstr>
      <vt:lpstr>COMMON DEFICITS</vt:lpstr>
      <vt:lpstr>PREVALENCE RATES</vt:lpstr>
      <vt:lpstr>PREVALENCE IN HIGHER EDUCATION</vt:lpstr>
      <vt:lpstr>IDEA vs. ADA</vt:lpstr>
      <vt:lpstr>CHALLENGES FOR STUDENTS WITH ASD IN HIGHER EDUCATION</vt:lpstr>
      <vt:lpstr>EXECUTIVE FUNCTIONING</vt:lpstr>
      <vt:lpstr>ACADEMIC STRATEGIES</vt:lpstr>
      <vt:lpstr>COMMUNICATION PROBLEMS</vt:lpstr>
      <vt:lpstr>COMMUNICATION STRATEGIES</vt:lpstr>
      <vt:lpstr>SOCIAL AND BEHAVIORAL PROBLEMS</vt:lpstr>
      <vt:lpstr>BEHAVIORAL STRATEGIES</vt:lpstr>
      <vt:lpstr>CHARACTERISTICS OF SUCCESSFUL COLLEGE STUDENTS WITH ASD</vt:lpstr>
      <vt:lpstr>SHU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Increasing Awareness and Understanding of Students with Autism in Higher Education</dc:title>
  <dc:creator>Julie DiMatteo</dc:creator>
  <cp:lastModifiedBy>Julie DiMatteo</cp:lastModifiedBy>
  <cp:revision>20</cp:revision>
  <dcterms:created xsi:type="dcterms:W3CDTF">2019-01-11T19:39:42Z</dcterms:created>
  <dcterms:modified xsi:type="dcterms:W3CDTF">2019-01-22T19:38:03Z</dcterms:modified>
</cp:coreProperties>
</file>