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0" r:id="rId5"/>
    <p:sldId id="268" r:id="rId6"/>
    <p:sldId id="269" r:id="rId7"/>
    <p:sldId id="279" r:id="rId8"/>
    <p:sldId id="273" r:id="rId9"/>
    <p:sldId id="274" r:id="rId10"/>
    <p:sldId id="277" r:id="rId11"/>
    <p:sldId id="278" r:id="rId12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5FE52-F565-4F6A-A384-0F8505E0AE8B}" type="doc">
      <dgm:prSet loTypeId="urn:microsoft.com/office/officeart/2005/8/layout/chevron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BCCC3B-E01C-49B2-905F-9C7F9B945849}">
      <dgm:prSet/>
      <dgm:spPr/>
      <dgm:t>
        <a:bodyPr/>
        <a:lstStyle/>
        <a:p>
          <a:r>
            <a:rPr lang="en-US" b="1"/>
            <a:t>One device</a:t>
          </a:r>
          <a:endParaRPr lang="en-US"/>
        </a:p>
      </dgm:t>
    </dgm:pt>
    <dgm:pt modelId="{72391676-3674-4FC1-B77A-CE5D1D18F2F0}" type="parTrans" cxnId="{FA51AA6F-6343-40FB-AC01-B6C12805E64B}">
      <dgm:prSet/>
      <dgm:spPr/>
      <dgm:t>
        <a:bodyPr/>
        <a:lstStyle/>
        <a:p>
          <a:endParaRPr lang="en-US"/>
        </a:p>
      </dgm:t>
    </dgm:pt>
    <dgm:pt modelId="{4468955E-C4BD-43FF-8A46-CC4B2C6C407A}" type="sibTrans" cxnId="{FA51AA6F-6343-40FB-AC01-B6C12805E64B}">
      <dgm:prSet/>
      <dgm:spPr/>
      <dgm:t>
        <a:bodyPr/>
        <a:lstStyle/>
        <a:p>
          <a:endParaRPr lang="en-US"/>
        </a:p>
      </dgm:t>
    </dgm:pt>
    <dgm:pt modelId="{411E55EF-A815-47B2-B22C-45B9E8BF5A7B}">
      <dgm:prSet/>
      <dgm:spPr/>
      <dgm:t>
        <a:bodyPr/>
        <a:lstStyle/>
        <a:p>
          <a:r>
            <a:rPr lang="en-US" b="1"/>
            <a:t>Plickers App</a:t>
          </a:r>
          <a:endParaRPr lang="en-US"/>
        </a:p>
      </dgm:t>
    </dgm:pt>
    <dgm:pt modelId="{C6A767B0-A2AC-4880-BC39-D2A9F852F197}" type="parTrans" cxnId="{AEA9AF09-539F-40A6-87BA-53BFC7AD9C33}">
      <dgm:prSet/>
      <dgm:spPr/>
      <dgm:t>
        <a:bodyPr/>
        <a:lstStyle/>
        <a:p>
          <a:endParaRPr lang="en-US"/>
        </a:p>
      </dgm:t>
    </dgm:pt>
    <dgm:pt modelId="{F2F5C0CE-EA33-453B-ADF4-398AB043BDEE}" type="sibTrans" cxnId="{AEA9AF09-539F-40A6-87BA-53BFC7AD9C33}">
      <dgm:prSet/>
      <dgm:spPr/>
      <dgm:t>
        <a:bodyPr/>
        <a:lstStyle/>
        <a:p>
          <a:endParaRPr lang="en-US"/>
        </a:p>
      </dgm:t>
    </dgm:pt>
    <dgm:pt modelId="{7B5322DD-5AC0-4027-A184-26EC0B1FACAF}">
      <dgm:prSet/>
      <dgm:spPr/>
      <dgm:t>
        <a:bodyPr/>
        <a:lstStyle/>
        <a:p>
          <a:r>
            <a:rPr lang="en-US" b="1"/>
            <a:t>Plicker cards</a:t>
          </a:r>
          <a:endParaRPr lang="en-US"/>
        </a:p>
      </dgm:t>
    </dgm:pt>
    <dgm:pt modelId="{B1B731D5-F0FF-468D-857C-2E13F1636D0C}" type="parTrans" cxnId="{8795A7E4-E503-43BD-B698-326D843E8E92}">
      <dgm:prSet/>
      <dgm:spPr/>
      <dgm:t>
        <a:bodyPr/>
        <a:lstStyle/>
        <a:p>
          <a:endParaRPr lang="en-US"/>
        </a:p>
      </dgm:t>
    </dgm:pt>
    <dgm:pt modelId="{F85C555F-C666-4F86-85A7-CD33AB7663E2}" type="sibTrans" cxnId="{8795A7E4-E503-43BD-B698-326D843E8E92}">
      <dgm:prSet/>
      <dgm:spPr/>
      <dgm:t>
        <a:bodyPr/>
        <a:lstStyle/>
        <a:p>
          <a:endParaRPr lang="en-US"/>
        </a:p>
      </dgm:t>
    </dgm:pt>
    <dgm:pt modelId="{B79F4D57-62F2-42D2-8EE3-279250C04347}">
      <dgm:prSet custT="1"/>
      <dgm:spPr/>
      <dgm:t>
        <a:bodyPr/>
        <a:lstStyle/>
        <a:p>
          <a:r>
            <a:rPr lang="en-US" sz="2000" b="1" dirty="0"/>
            <a:t>Basic Set- 40 cards                       Expanded Set- 63 cards</a:t>
          </a:r>
          <a:endParaRPr lang="en-US" sz="2000" dirty="0"/>
        </a:p>
      </dgm:t>
    </dgm:pt>
    <dgm:pt modelId="{8C1F7522-0E7D-4DE6-90C6-FD8981B16568}" type="parTrans" cxnId="{5B1F74AC-1E32-40C2-9918-DD1C76D27437}">
      <dgm:prSet/>
      <dgm:spPr/>
      <dgm:t>
        <a:bodyPr/>
        <a:lstStyle/>
        <a:p>
          <a:endParaRPr lang="en-US"/>
        </a:p>
      </dgm:t>
    </dgm:pt>
    <dgm:pt modelId="{B7641AD2-EF93-4087-B20E-1D8BECCA97CE}" type="sibTrans" cxnId="{5B1F74AC-1E32-40C2-9918-DD1C76D27437}">
      <dgm:prSet/>
      <dgm:spPr/>
      <dgm:t>
        <a:bodyPr/>
        <a:lstStyle/>
        <a:p>
          <a:endParaRPr lang="en-US"/>
        </a:p>
      </dgm:t>
    </dgm:pt>
    <dgm:pt modelId="{C7C1425D-D2FB-4677-B08E-7B51A53225DF}">
      <dgm:prSet/>
      <dgm:spPr/>
      <dgm:t>
        <a:bodyPr/>
        <a:lstStyle/>
        <a:p>
          <a:endParaRPr lang="en-US"/>
        </a:p>
      </dgm:t>
    </dgm:pt>
    <dgm:pt modelId="{AEDC09D2-D541-4686-9B93-596E090513D1}" type="parTrans" cxnId="{FF44E2E1-B932-430C-B19F-7B08A4FDBD5F}">
      <dgm:prSet/>
      <dgm:spPr/>
      <dgm:t>
        <a:bodyPr/>
        <a:lstStyle/>
        <a:p>
          <a:endParaRPr lang="en-US"/>
        </a:p>
      </dgm:t>
    </dgm:pt>
    <dgm:pt modelId="{9A1ECD64-C558-4201-BD92-67144400957D}" type="sibTrans" cxnId="{FF44E2E1-B932-430C-B19F-7B08A4FDBD5F}">
      <dgm:prSet/>
      <dgm:spPr/>
      <dgm:t>
        <a:bodyPr/>
        <a:lstStyle/>
        <a:p>
          <a:endParaRPr lang="en-US"/>
        </a:p>
      </dgm:t>
    </dgm:pt>
    <dgm:pt modelId="{7A5B741A-AA56-473E-B724-6506BC068549}" type="pres">
      <dgm:prSet presAssocID="{9955FE52-F565-4F6A-A384-0F8505E0AE8B}" presName="linearFlow" presStyleCnt="0">
        <dgm:presLayoutVars>
          <dgm:dir/>
          <dgm:animLvl val="lvl"/>
          <dgm:resizeHandles val="exact"/>
        </dgm:presLayoutVars>
      </dgm:prSet>
      <dgm:spPr/>
    </dgm:pt>
    <dgm:pt modelId="{3B8FF5B5-CC83-41DB-91E0-C54DCC1DB412}" type="pres">
      <dgm:prSet presAssocID="{1CBCCC3B-E01C-49B2-905F-9C7F9B945849}" presName="composite" presStyleCnt="0"/>
      <dgm:spPr/>
    </dgm:pt>
    <dgm:pt modelId="{2C7DB54B-4318-4B98-94B1-EC83241F14CD}" type="pres">
      <dgm:prSet presAssocID="{1CBCCC3B-E01C-49B2-905F-9C7F9B94584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F0AF852-5B5E-4F62-9D99-A8D2D68C8F3B}" type="pres">
      <dgm:prSet presAssocID="{1CBCCC3B-E01C-49B2-905F-9C7F9B945849}" presName="descendantText" presStyleLbl="alignAcc1" presStyleIdx="0" presStyleCnt="3" custLinFactNeighborX="289" custLinFactNeighborY="-169">
        <dgm:presLayoutVars>
          <dgm:bulletEnabled val="1"/>
        </dgm:presLayoutVars>
      </dgm:prSet>
      <dgm:spPr/>
    </dgm:pt>
    <dgm:pt modelId="{1C5B6128-119E-4DDE-9DE9-F537C9030221}" type="pres">
      <dgm:prSet presAssocID="{4468955E-C4BD-43FF-8A46-CC4B2C6C407A}" presName="sp" presStyleCnt="0"/>
      <dgm:spPr/>
    </dgm:pt>
    <dgm:pt modelId="{E1FE14F4-559D-4939-B83F-EFC873762F33}" type="pres">
      <dgm:prSet presAssocID="{411E55EF-A815-47B2-B22C-45B9E8BF5A7B}" presName="composite" presStyleCnt="0"/>
      <dgm:spPr/>
    </dgm:pt>
    <dgm:pt modelId="{6B2BDB01-3C83-4CB9-A43A-EFA94FF573A9}" type="pres">
      <dgm:prSet presAssocID="{411E55EF-A815-47B2-B22C-45B9E8BF5A7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E162E4E-569B-4EA4-BCD9-C178D0E3A35B}" type="pres">
      <dgm:prSet presAssocID="{411E55EF-A815-47B2-B22C-45B9E8BF5A7B}" presName="descendantText" presStyleLbl="alignAcc1" presStyleIdx="1" presStyleCnt="3">
        <dgm:presLayoutVars>
          <dgm:bulletEnabled val="1"/>
        </dgm:presLayoutVars>
      </dgm:prSet>
      <dgm:spPr/>
    </dgm:pt>
    <dgm:pt modelId="{E54EBF94-21D5-4400-87BE-115CC295736F}" type="pres">
      <dgm:prSet presAssocID="{F2F5C0CE-EA33-453B-ADF4-398AB043BDEE}" presName="sp" presStyleCnt="0"/>
      <dgm:spPr/>
    </dgm:pt>
    <dgm:pt modelId="{ACA4263C-14AF-4CC1-A7FC-A208EDFD8874}" type="pres">
      <dgm:prSet presAssocID="{7B5322DD-5AC0-4027-A184-26EC0B1FACAF}" presName="composite" presStyleCnt="0"/>
      <dgm:spPr/>
    </dgm:pt>
    <dgm:pt modelId="{2DA6AD26-381B-43E1-84A1-2992B87426C6}" type="pres">
      <dgm:prSet presAssocID="{7B5322DD-5AC0-4027-A184-26EC0B1FACA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5BD2D56-BE78-47B2-928F-7E95E6B08092}" type="pres">
      <dgm:prSet presAssocID="{7B5322DD-5AC0-4027-A184-26EC0B1FACA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EA9AF09-539F-40A6-87BA-53BFC7AD9C33}" srcId="{9955FE52-F565-4F6A-A384-0F8505E0AE8B}" destId="{411E55EF-A815-47B2-B22C-45B9E8BF5A7B}" srcOrd="1" destOrd="0" parTransId="{C6A767B0-A2AC-4880-BC39-D2A9F852F197}" sibTransId="{F2F5C0CE-EA33-453B-ADF4-398AB043BDEE}"/>
    <dgm:cxn modelId="{9E6E7F5F-0162-4457-AEBC-D243D8A39863}" type="presOf" srcId="{7B5322DD-5AC0-4027-A184-26EC0B1FACAF}" destId="{2DA6AD26-381B-43E1-84A1-2992B87426C6}" srcOrd="0" destOrd="0" presId="urn:microsoft.com/office/officeart/2005/8/layout/chevron2"/>
    <dgm:cxn modelId="{F3E94D42-C5C9-4990-96E4-DD9FABF70390}" type="presOf" srcId="{1CBCCC3B-E01C-49B2-905F-9C7F9B945849}" destId="{2C7DB54B-4318-4B98-94B1-EC83241F14CD}" srcOrd="0" destOrd="0" presId="urn:microsoft.com/office/officeart/2005/8/layout/chevron2"/>
    <dgm:cxn modelId="{FA51AA6F-6343-40FB-AC01-B6C12805E64B}" srcId="{9955FE52-F565-4F6A-A384-0F8505E0AE8B}" destId="{1CBCCC3B-E01C-49B2-905F-9C7F9B945849}" srcOrd="0" destOrd="0" parTransId="{72391676-3674-4FC1-B77A-CE5D1D18F2F0}" sibTransId="{4468955E-C4BD-43FF-8A46-CC4B2C6C407A}"/>
    <dgm:cxn modelId="{096D7B94-C1F0-4985-923E-69E3367A174C}" type="presOf" srcId="{C7C1425D-D2FB-4677-B08E-7B51A53225DF}" destId="{9E162E4E-569B-4EA4-BCD9-C178D0E3A35B}" srcOrd="0" destOrd="0" presId="urn:microsoft.com/office/officeart/2005/8/layout/chevron2"/>
    <dgm:cxn modelId="{BD281897-F1F2-4696-AECF-768605CBD6D3}" type="presOf" srcId="{B79F4D57-62F2-42D2-8EE3-279250C04347}" destId="{55BD2D56-BE78-47B2-928F-7E95E6B08092}" srcOrd="0" destOrd="0" presId="urn:microsoft.com/office/officeart/2005/8/layout/chevron2"/>
    <dgm:cxn modelId="{5B1F74AC-1E32-40C2-9918-DD1C76D27437}" srcId="{7B5322DD-5AC0-4027-A184-26EC0B1FACAF}" destId="{B79F4D57-62F2-42D2-8EE3-279250C04347}" srcOrd="0" destOrd="0" parTransId="{8C1F7522-0E7D-4DE6-90C6-FD8981B16568}" sibTransId="{B7641AD2-EF93-4087-B20E-1D8BECCA97CE}"/>
    <dgm:cxn modelId="{EEE520BD-68D5-4995-AC48-C88C24842A2F}" type="presOf" srcId="{411E55EF-A815-47B2-B22C-45B9E8BF5A7B}" destId="{6B2BDB01-3C83-4CB9-A43A-EFA94FF573A9}" srcOrd="0" destOrd="0" presId="urn:microsoft.com/office/officeart/2005/8/layout/chevron2"/>
    <dgm:cxn modelId="{2D18EBCE-3C7C-4480-8AD0-4F74EACE5B7B}" type="presOf" srcId="{9955FE52-F565-4F6A-A384-0F8505E0AE8B}" destId="{7A5B741A-AA56-473E-B724-6506BC068549}" srcOrd="0" destOrd="0" presId="urn:microsoft.com/office/officeart/2005/8/layout/chevron2"/>
    <dgm:cxn modelId="{FF44E2E1-B932-430C-B19F-7B08A4FDBD5F}" srcId="{411E55EF-A815-47B2-B22C-45B9E8BF5A7B}" destId="{C7C1425D-D2FB-4677-B08E-7B51A53225DF}" srcOrd="0" destOrd="0" parTransId="{AEDC09D2-D541-4686-9B93-596E090513D1}" sibTransId="{9A1ECD64-C558-4201-BD92-67144400957D}"/>
    <dgm:cxn modelId="{8795A7E4-E503-43BD-B698-326D843E8E92}" srcId="{9955FE52-F565-4F6A-A384-0F8505E0AE8B}" destId="{7B5322DD-5AC0-4027-A184-26EC0B1FACAF}" srcOrd="2" destOrd="0" parTransId="{B1B731D5-F0FF-468D-857C-2E13F1636D0C}" sibTransId="{F85C555F-C666-4F86-85A7-CD33AB7663E2}"/>
    <dgm:cxn modelId="{C628093B-F1A1-46FD-AA61-618CC46689A1}" type="presParOf" srcId="{7A5B741A-AA56-473E-B724-6506BC068549}" destId="{3B8FF5B5-CC83-41DB-91E0-C54DCC1DB412}" srcOrd="0" destOrd="0" presId="urn:microsoft.com/office/officeart/2005/8/layout/chevron2"/>
    <dgm:cxn modelId="{29BDFCE3-79F9-48DC-BE79-09D432B467C6}" type="presParOf" srcId="{3B8FF5B5-CC83-41DB-91E0-C54DCC1DB412}" destId="{2C7DB54B-4318-4B98-94B1-EC83241F14CD}" srcOrd="0" destOrd="0" presId="urn:microsoft.com/office/officeart/2005/8/layout/chevron2"/>
    <dgm:cxn modelId="{949337DE-0DDE-4A15-8B42-4033C8B6677F}" type="presParOf" srcId="{3B8FF5B5-CC83-41DB-91E0-C54DCC1DB412}" destId="{AF0AF852-5B5E-4F62-9D99-A8D2D68C8F3B}" srcOrd="1" destOrd="0" presId="urn:microsoft.com/office/officeart/2005/8/layout/chevron2"/>
    <dgm:cxn modelId="{CD8654EE-77DA-4E21-8EE9-3A81F018B9FD}" type="presParOf" srcId="{7A5B741A-AA56-473E-B724-6506BC068549}" destId="{1C5B6128-119E-4DDE-9DE9-F537C9030221}" srcOrd="1" destOrd="0" presId="urn:microsoft.com/office/officeart/2005/8/layout/chevron2"/>
    <dgm:cxn modelId="{FB8443C5-966F-413C-98F7-F20325E16FE2}" type="presParOf" srcId="{7A5B741A-AA56-473E-B724-6506BC068549}" destId="{E1FE14F4-559D-4939-B83F-EFC873762F33}" srcOrd="2" destOrd="0" presId="urn:microsoft.com/office/officeart/2005/8/layout/chevron2"/>
    <dgm:cxn modelId="{D7FCF13E-FEF5-4FF5-9314-964B5B3D9733}" type="presParOf" srcId="{E1FE14F4-559D-4939-B83F-EFC873762F33}" destId="{6B2BDB01-3C83-4CB9-A43A-EFA94FF573A9}" srcOrd="0" destOrd="0" presId="urn:microsoft.com/office/officeart/2005/8/layout/chevron2"/>
    <dgm:cxn modelId="{A599C74B-0D2C-422D-BD36-44CF63A527AA}" type="presParOf" srcId="{E1FE14F4-559D-4939-B83F-EFC873762F33}" destId="{9E162E4E-569B-4EA4-BCD9-C178D0E3A35B}" srcOrd="1" destOrd="0" presId="urn:microsoft.com/office/officeart/2005/8/layout/chevron2"/>
    <dgm:cxn modelId="{7357DE3E-8ADB-4CD4-B2E9-EDD2D0390DEF}" type="presParOf" srcId="{7A5B741A-AA56-473E-B724-6506BC068549}" destId="{E54EBF94-21D5-4400-87BE-115CC295736F}" srcOrd="3" destOrd="0" presId="urn:microsoft.com/office/officeart/2005/8/layout/chevron2"/>
    <dgm:cxn modelId="{51A9AC67-5FAB-4B97-9D4F-6BA999046D43}" type="presParOf" srcId="{7A5B741A-AA56-473E-B724-6506BC068549}" destId="{ACA4263C-14AF-4CC1-A7FC-A208EDFD8874}" srcOrd="4" destOrd="0" presId="urn:microsoft.com/office/officeart/2005/8/layout/chevron2"/>
    <dgm:cxn modelId="{3A938CED-939C-49FF-9C96-86A4B3AB65E8}" type="presParOf" srcId="{ACA4263C-14AF-4CC1-A7FC-A208EDFD8874}" destId="{2DA6AD26-381B-43E1-84A1-2992B87426C6}" srcOrd="0" destOrd="0" presId="urn:microsoft.com/office/officeart/2005/8/layout/chevron2"/>
    <dgm:cxn modelId="{7040DC08-7910-4A6F-94F4-48257B1224E6}" type="presParOf" srcId="{ACA4263C-14AF-4CC1-A7FC-A208EDFD8874}" destId="{55BD2D56-BE78-47B2-928F-7E95E6B080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DB54B-4318-4B98-94B1-EC83241F14CD}">
      <dsp:nvSpPr>
        <dsp:cNvPr id="0" name=""/>
        <dsp:cNvSpPr/>
      </dsp:nvSpPr>
      <dsp:spPr>
        <a:xfrm rot="5400000">
          <a:off x="-202322" y="203807"/>
          <a:ext cx="1348818" cy="9441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One device</a:t>
          </a:r>
          <a:endParaRPr lang="en-US" sz="1300" kern="1200"/>
        </a:p>
      </dsp:txBody>
      <dsp:txXfrm rot="-5400000">
        <a:off x="1" y="473570"/>
        <a:ext cx="944172" cy="404646"/>
      </dsp:txXfrm>
    </dsp:sp>
    <dsp:sp modelId="{AF0AF852-5B5E-4F62-9D99-A8D2D68C8F3B}">
      <dsp:nvSpPr>
        <dsp:cNvPr id="0" name=""/>
        <dsp:cNvSpPr/>
      </dsp:nvSpPr>
      <dsp:spPr>
        <a:xfrm rot="5400000">
          <a:off x="4527422" y="-3583246"/>
          <a:ext cx="876731" cy="8043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BDB01-3C83-4CB9-A43A-EFA94FF573A9}">
      <dsp:nvSpPr>
        <dsp:cNvPr id="0" name=""/>
        <dsp:cNvSpPr/>
      </dsp:nvSpPr>
      <dsp:spPr>
        <a:xfrm rot="5400000">
          <a:off x="-202322" y="1354884"/>
          <a:ext cx="1348818" cy="944172"/>
        </a:xfrm>
        <a:prstGeom prst="chevron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Plickers App</a:t>
          </a:r>
          <a:endParaRPr lang="en-US" sz="1300" kern="1200"/>
        </a:p>
      </dsp:txBody>
      <dsp:txXfrm rot="-5400000">
        <a:off x="1" y="1624647"/>
        <a:ext cx="944172" cy="404646"/>
      </dsp:txXfrm>
    </dsp:sp>
    <dsp:sp modelId="{9E162E4E-569B-4EA4-BCD9-C178D0E3A35B}">
      <dsp:nvSpPr>
        <dsp:cNvPr id="0" name=""/>
        <dsp:cNvSpPr/>
      </dsp:nvSpPr>
      <dsp:spPr>
        <a:xfrm rot="5400000">
          <a:off x="4527422" y="-2430688"/>
          <a:ext cx="876731" cy="8043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2385" rIns="32385" bIns="3238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100" kern="1200"/>
        </a:p>
      </dsp:txBody>
      <dsp:txXfrm rot="-5400000">
        <a:off x="944172" y="1195360"/>
        <a:ext cx="8000433" cy="791135"/>
      </dsp:txXfrm>
    </dsp:sp>
    <dsp:sp modelId="{2DA6AD26-381B-43E1-84A1-2992B87426C6}">
      <dsp:nvSpPr>
        <dsp:cNvPr id="0" name=""/>
        <dsp:cNvSpPr/>
      </dsp:nvSpPr>
      <dsp:spPr>
        <a:xfrm rot="5400000">
          <a:off x="-202322" y="2505960"/>
          <a:ext cx="1348818" cy="944172"/>
        </a:xfrm>
        <a:prstGeom prst="chevron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Plicker cards</a:t>
          </a:r>
          <a:endParaRPr lang="en-US" sz="1300" kern="1200"/>
        </a:p>
      </dsp:txBody>
      <dsp:txXfrm rot="-5400000">
        <a:off x="1" y="2775723"/>
        <a:ext cx="944172" cy="404646"/>
      </dsp:txXfrm>
    </dsp:sp>
    <dsp:sp modelId="{55BD2D56-BE78-47B2-928F-7E95E6B08092}">
      <dsp:nvSpPr>
        <dsp:cNvPr id="0" name=""/>
        <dsp:cNvSpPr/>
      </dsp:nvSpPr>
      <dsp:spPr>
        <a:xfrm rot="5400000">
          <a:off x="4527422" y="-1279611"/>
          <a:ext cx="876731" cy="8043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Basic Set- 40 cards                       Expanded Set- 63 cards</a:t>
          </a:r>
          <a:endParaRPr lang="en-US" sz="2000" kern="1200" dirty="0"/>
        </a:p>
      </dsp:txBody>
      <dsp:txXfrm rot="-5400000">
        <a:off x="944172" y="2346437"/>
        <a:ext cx="8000433" cy="791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icker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lickers.com/livevie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lickers.com/live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8882-2EA2-4A36-9EC0-BCC0E5D41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732295"/>
            <a:ext cx="8915399" cy="2262781"/>
          </a:xfrm>
        </p:spPr>
        <p:txBody>
          <a:bodyPr/>
          <a:lstStyle/>
          <a:p>
            <a:r>
              <a:rPr lang="en-US" b="1" dirty="0"/>
              <a:t>Using </a:t>
            </a:r>
            <a:r>
              <a:rPr lang="en-US" b="1" dirty="0" err="1"/>
              <a:t>Plickers</a:t>
            </a:r>
            <a:r>
              <a:rPr lang="en-US" b="1" dirty="0"/>
              <a:t> for Just-in-Time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E6A67-77AD-4FE7-A08A-F9E4C7136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231037"/>
            <a:ext cx="8915400" cy="1672625"/>
          </a:xfrm>
        </p:spPr>
        <p:txBody>
          <a:bodyPr>
            <a:normAutofit/>
          </a:bodyPr>
          <a:lstStyle/>
          <a:p>
            <a:r>
              <a:rPr lang="en-US" sz="2000" b="1" dirty="0"/>
              <a:t>Dr. Lauren McFadden</a:t>
            </a:r>
          </a:p>
          <a:p>
            <a:r>
              <a:rPr lang="en-US" sz="2000" b="1" dirty="0"/>
              <a:t>Associate Professor in the College of Education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250204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2D8E-85AA-454E-A158-F290CE32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YOU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16949-D944-4D06-9E31-6D607D492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>
                <a:hlinkClick r:id="rId2"/>
              </a:rPr>
              <a:t>www.plickers.com</a:t>
            </a:r>
            <a:endParaRPr lang="en-US" sz="3600" dirty="0"/>
          </a:p>
          <a:p>
            <a:r>
              <a:rPr lang="en-US" sz="3600" dirty="0"/>
              <a:t>CLICK GET STARTED</a:t>
            </a:r>
          </a:p>
          <a:p>
            <a:r>
              <a:rPr lang="en-US" sz="3600" dirty="0"/>
              <a:t>Download the APP to your phone</a:t>
            </a:r>
          </a:p>
          <a:p>
            <a:r>
              <a:rPr lang="en-US" sz="3600" dirty="0"/>
              <a:t>Get Cards</a:t>
            </a:r>
          </a:p>
          <a:p>
            <a:r>
              <a:rPr lang="en-US" sz="3600" dirty="0"/>
              <a:t>Plickers.com/</a:t>
            </a:r>
            <a:r>
              <a:rPr lang="en-US" sz="3600" dirty="0" err="1"/>
              <a:t>liveview</a:t>
            </a:r>
            <a:endParaRPr lang="en-US" sz="3600" dirty="0"/>
          </a:p>
          <a:p>
            <a:pPr lvl="1"/>
            <a:r>
              <a:rPr lang="en-US" sz="3400" dirty="0"/>
              <a:t>Make sure you have your </a:t>
            </a:r>
            <a:r>
              <a:rPr lang="en-US" sz="3400" dirty="0" err="1"/>
              <a:t>plickers</a:t>
            </a:r>
            <a:r>
              <a:rPr lang="en-US" sz="3400" dirty="0"/>
              <a:t> account open in a browser before your class begins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1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EDBF-A751-4EB8-BEF0-6CEB1FB7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5A009-36EB-4916-8C1B-722EC03B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893F60-991B-421C-A15A-EB2F2AD0F3FF}"/>
              </a:ext>
            </a:extLst>
          </p:cNvPr>
          <p:cNvSpPr/>
          <p:nvPr/>
        </p:nvSpPr>
        <p:spPr>
          <a:xfrm>
            <a:off x="3273755" y="2967335"/>
            <a:ext cx="56444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04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B3E8-B772-4F71-8CA9-C0C24CDB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FEEDBACK TO PROFESSOR &amp;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09AA-080D-40A6-9BBF-0D1A8AF56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REAL TIME</a:t>
            </a:r>
          </a:p>
          <a:p>
            <a:r>
              <a:rPr lang="en-US" sz="3200" dirty="0"/>
              <a:t>MAKE ADJUSTMENTS</a:t>
            </a:r>
          </a:p>
          <a:p>
            <a:r>
              <a:rPr lang="en-US" sz="3200" dirty="0"/>
              <a:t>TRACK PROGRESS OVER TIME</a:t>
            </a:r>
          </a:p>
          <a:p>
            <a:r>
              <a:rPr lang="en-US" sz="3200" dirty="0"/>
              <a:t>ASSESS WHAT WAS LEARNED</a:t>
            </a:r>
          </a:p>
          <a:p>
            <a:r>
              <a:rPr lang="en-US" sz="3200" dirty="0"/>
              <a:t>PRE-ASSESS FOR UPCOMING CLASSES</a:t>
            </a:r>
          </a:p>
        </p:txBody>
      </p:sp>
    </p:spTree>
    <p:extLst>
      <p:ext uri="{BB962C8B-B14F-4D97-AF65-F5344CB8AC3E}">
        <p14:creationId xmlns:p14="http://schemas.microsoft.com/office/powerpoint/2010/main" val="168154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B1DE19D7-B7FA-4E7B-B0E2-C30E3B9DC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24" y="0"/>
            <a:ext cx="10530276" cy="6858000"/>
          </a:xfrm>
          <a:prstGeom prst="rect">
            <a:avLst/>
          </a:pr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186129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A96ED90-EC65-43A4-B2EF-AF696BAA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53429D0-CB53-4C03-878C-43C31F27E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E3C0F14-CFB2-422D-8C27-C05900057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166A2CB-8B53-43A6-9BA2-C7CC6CF2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3C00B90-9276-4889-9254-D7DD9B956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82B4B58-2BD8-44A1-BC1B-24CF171D5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87DFB3F-163E-427B-AD97-4D959AFA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947E116-0E5F-4151-A266-838DCF74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4E22B53-0CCD-4425-982E-FBD7A5AE5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1418348-352C-405D-843F-02F759C1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1D24C79-C716-4FA6-A27A-067085270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55C2DE1-DCCA-4C79-B04A-781D1A3D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776F50F-14F4-475E-BCB7-17FC0785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BDB0DA-68E7-4684-91C5-5AB2BFED4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9E72399C-BBC0-42A8-9748-4797554B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48E248AF-3631-45B1-92F0-E06A965A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C4D7FC8C-56F5-4922-A71A-33D64A29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B7F89C0C-EB85-419D-BB93-0206A2AF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0ABA0D9-57B4-44A9-8807-4FE17D254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253C3D53-3C3B-4D58-A8FC-8D700F94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EFA8FD5A-A185-4336-8F88-913947E4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376A1771-7E82-4933-B181-ABB739D1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9F2DAC55-7895-49FE-AC9C-A8E7013B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4C22408E-5BCB-4876-A3FA-64F1AF28F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0F3149B3-9646-40F8-8C00-2D571CB08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76F045BD-A98B-4E02-83F2-FFB1A89EA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2E71B7E-BFF8-4843-B7D0-22045FFE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332B447E-2E34-4E0E-9C81-372BC888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CEBE3-9652-4C64-8898-B3386EFA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BASIC FACTS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65A995-7776-418C-B58E-99E893715AF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3892805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plickers app">
            <a:extLst>
              <a:ext uri="{FF2B5EF4-FFF2-40B4-BE49-F238E27FC236}">
                <a16:creationId xmlns:a16="http://schemas.microsoft.com/office/drawing/2014/main" id="{80E8FB04-A12A-4DF0-B8C9-66D21FB7B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26" y="3363977"/>
            <a:ext cx="952499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B5BD58-2330-4A19-8D89-8D3572A62FFB}"/>
              </a:ext>
            </a:extLst>
          </p:cNvPr>
          <p:cNvSpPr txBox="1"/>
          <p:nvPr/>
        </p:nvSpPr>
        <p:spPr>
          <a:xfrm>
            <a:off x="3090881" y="3461303"/>
            <a:ext cx="242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Free download on Android or 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9701F-A710-4A3F-B5BF-927F71BF8E84}"/>
              </a:ext>
            </a:extLst>
          </p:cNvPr>
          <p:cNvSpPr txBox="1"/>
          <p:nvPr/>
        </p:nvSpPr>
        <p:spPr>
          <a:xfrm>
            <a:off x="7219950" y="380367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EB40C-C3BF-453A-8977-5B5418428F9C}"/>
              </a:ext>
            </a:extLst>
          </p:cNvPr>
          <p:cNvSpPr txBox="1"/>
          <p:nvPr/>
        </p:nvSpPr>
        <p:spPr>
          <a:xfrm>
            <a:off x="6956473" y="3360502"/>
            <a:ext cx="370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err="1">
                <a:solidFill>
                  <a:schemeClr val="bg1"/>
                </a:solidFill>
              </a:rPr>
              <a:t>Plickers</a:t>
            </a:r>
            <a:r>
              <a:rPr lang="en-US" b="1" dirty="0">
                <a:solidFill>
                  <a:schemeClr val="bg1"/>
                </a:solidFill>
              </a:rPr>
              <a:t> mobile app is required to collect student responses.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3E070-3EEE-4895-9337-E94C29470ACF}"/>
              </a:ext>
            </a:extLst>
          </p:cNvPr>
          <p:cNvSpPr txBox="1"/>
          <p:nvPr/>
        </p:nvSpPr>
        <p:spPr>
          <a:xfrm>
            <a:off x="3028064" y="2529110"/>
            <a:ext cx="726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Teacher needs to have a device, not the students.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08BF2-E86F-477A-89A3-3F95301D9D89}"/>
              </a:ext>
            </a:extLst>
          </p:cNvPr>
          <p:cNvSpPr txBox="1"/>
          <p:nvPr/>
        </p:nvSpPr>
        <p:spPr>
          <a:xfrm>
            <a:off x="3105438" y="5120640"/>
            <a:ext cx="679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Can be downloaded for free or purchased from Amazon</a:t>
            </a:r>
          </a:p>
        </p:txBody>
      </p:sp>
    </p:spTree>
    <p:extLst>
      <p:ext uri="{BB962C8B-B14F-4D97-AF65-F5344CB8AC3E}">
        <p14:creationId xmlns:p14="http://schemas.microsoft.com/office/powerpoint/2010/main" val="82774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Plickers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4" y="1905000"/>
            <a:ext cx="8095404" cy="471271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4BE0DA-D2AB-47E9-AAA3-B189FD89D64A}"/>
              </a:ext>
            </a:extLst>
          </p:cNvPr>
          <p:cNvSpPr txBox="1"/>
          <p:nvPr/>
        </p:nvSpPr>
        <p:spPr>
          <a:xfrm>
            <a:off x="264160" y="85344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Try</a:t>
            </a:r>
          </a:p>
        </p:txBody>
      </p:sp>
    </p:spTree>
    <p:extLst>
      <p:ext uri="{BB962C8B-B14F-4D97-AF65-F5344CB8AC3E}">
        <p14:creationId xmlns:p14="http://schemas.microsoft.com/office/powerpoint/2010/main" val="26531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Checking for Understanding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40" y="226788"/>
            <a:ext cx="1031240" cy="20755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4" y="1689636"/>
            <a:ext cx="7530940" cy="4234086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181426-0281-419A-855E-8EB50330E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517" y="2885441"/>
            <a:ext cx="6228363" cy="35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C199-4057-4FE5-B434-19AEB207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8D29080B-2061-49E3-A8E8-77E5599C9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514350"/>
            <a:ext cx="12144335" cy="6389911"/>
          </a:xfr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87EF4AE-D833-495C-B95C-6EE73D70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15984" y="3733006"/>
            <a:ext cx="3597578" cy="13430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BDACA1-090B-4119-B207-F2E4C26E7AAF}"/>
              </a:ext>
            </a:extLst>
          </p:cNvPr>
          <p:cNvSpPr/>
          <p:nvPr/>
        </p:nvSpPr>
        <p:spPr>
          <a:xfrm>
            <a:off x="2486025" y="2605731"/>
            <a:ext cx="1069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0834FD-487D-4DCD-B838-D2EBDB307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33826" y="2382658"/>
            <a:ext cx="736392" cy="274906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4E6804A-7B71-45E1-94BF-0ACD2F345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27226" y="2432133"/>
            <a:ext cx="736392" cy="175956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330289D-BE5F-4942-8296-508773354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24729" y="2382658"/>
            <a:ext cx="736392" cy="274906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0B5A19E-97F1-480C-AD13-DCE6E273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31170" y="2382658"/>
            <a:ext cx="736392" cy="274906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D1060C5-F221-42F8-92F5-CC543773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35450" y="2382658"/>
            <a:ext cx="736392" cy="274906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41E3C0A-7710-44FB-B9B0-ED6A223F3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18336" y="2382658"/>
            <a:ext cx="736392" cy="274906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E9F6F62-2CD4-482E-A7C0-A7B55190F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62771" y="2382658"/>
            <a:ext cx="736392" cy="2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3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09C0-0DC3-4E8A-9C3F-45A1DB00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 Sheet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785E4-0334-4EAA-8F10-624A9A54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975" y="1485900"/>
            <a:ext cx="9037637" cy="4425322"/>
          </a:xfrm>
        </p:spPr>
        <p:txBody>
          <a:bodyPr/>
          <a:lstStyle/>
          <a:p>
            <a:r>
              <a:rPr lang="en-US" sz="2400" b="1" dirty="0"/>
              <a:t>Color Coding </a:t>
            </a:r>
          </a:p>
          <a:p>
            <a:pPr marL="0" indent="0">
              <a:buNone/>
            </a:pPr>
            <a:r>
              <a:rPr lang="en-US" sz="2400" b="1" dirty="0"/>
              <a:t>Uses the following color coding system for Question, Set, Student, and Class totals:</a:t>
            </a:r>
          </a:p>
          <a:p>
            <a:r>
              <a:rPr lang="en-US" sz="2400" b="1" dirty="0">
                <a:solidFill>
                  <a:srgbClr val="006600"/>
                </a:solidFill>
              </a:rPr>
              <a:t>Dark Green: 100% - 85%</a:t>
            </a:r>
          </a:p>
          <a:p>
            <a:r>
              <a:rPr lang="en-US" sz="2400" b="1" dirty="0">
                <a:solidFill>
                  <a:srgbClr val="92D050"/>
                </a:solidFill>
              </a:rPr>
              <a:t>Light Green: 85% - 70%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Orange: 70% - 60%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Red: 60% - 0%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Blue: Survey </a:t>
            </a:r>
          </a:p>
          <a:p>
            <a:r>
              <a:rPr lang="en-US" sz="2400" b="1" dirty="0">
                <a:solidFill>
                  <a:schemeClr val="tx1">
                    <a:lumMod val="85000"/>
                  </a:schemeClr>
                </a:solidFill>
              </a:rPr>
              <a:t>Grey: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2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5E36-BA97-49E9-8212-2BB8DC4D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Plickers</a:t>
            </a:r>
            <a:r>
              <a:rPr lang="en-US" b="1" dirty="0"/>
              <a:t> vs. </a:t>
            </a:r>
            <a:r>
              <a:rPr lang="en-US" b="1" dirty="0" err="1"/>
              <a:t>Plickers</a:t>
            </a:r>
            <a:r>
              <a:rPr lang="en-US" b="1" dirty="0"/>
              <a:t> Pro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164D5-81B1-4FBC-B8C7-D521F2061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597902"/>
            <a:ext cx="4313864" cy="43133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b="1" dirty="0" err="1"/>
              <a:t>Plickers</a:t>
            </a:r>
            <a:endParaRPr lang="en-US" sz="3500" b="1" dirty="0"/>
          </a:p>
          <a:p>
            <a:r>
              <a:rPr lang="en-US" sz="2600" b="1" dirty="0"/>
              <a:t>Free</a:t>
            </a:r>
          </a:p>
          <a:p>
            <a:r>
              <a:rPr lang="en-US" sz="2600" b="1" dirty="0"/>
              <a:t>You'll always be able to create and organize unlimited questions</a:t>
            </a:r>
          </a:p>
          <a:p>
            <a:r>
              <a:rPr lang="en-US" sz="2600" b="1" dirty="0"/>
              <a:t>Print your own cards</a:t>
            </a:r>
          </a:p>
          <a:p>
            <a:r>
              <a:rPr lang="en-US" sz="2600" b="1" dirty="0"/>
              <a:t>Download the app</a:t>
            </a:r>
          </a:p>
          <a:p>
            <a:r>
              <a:rPr lang="en-US" sz="2600" b="1" dirty="0"/>
              <a:t>Access reports and scoresheet</a:t>
            </a:r>
          </a:p>
          <a:p>
            <a:r>
              <a:rPr lang="en-US" sz="2600" b="1" dirty="0"/>
              <a:t>SETS can only have up to 5 questions!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4B48F-0ACC-4E56-AD2D-4492EC77A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597902"/>
            <a:ext cx="4313864" cy="51381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b="1" dirty="0" err="1"/>
              <a:t>Plickers</a:t>
            </a:r>
            <a:r>
              <a:rPr lang="en-US" sz="3500" b="1" dirty="0"/>
              <a:t> Pro</a:t>
            </a:r>
          </a:p>
          <a:p>
            <a:r>
              <a:rPr lang="en-US" sz="2600" b="1" dirty="0"/>
              <a:t>$8.99/month (paid monthly) or $5.99/month (paid yearly – save 33%!)</a:t>
            </a:r>
          </a:p>
          <a:p>
            <a:r>
              <a:rPr lang="en-US" sz="2600" b="1" dirty="0"/>
              <a:t>Add as many questions as you like to sets you create</a:t>
            </a:r>
          </a:p>
          <a:p>
            <a:r>
              <a:rPr lang="en-US" sz="2600" b="1" dirty="0"/>
              <a:t>Access custom, unlimited date ranges in Scoresheet</a:t>
            </a:r>
          </a:p>
          <a:p>
            <a:r>
              <a:rPr lang="en-US" sz="2600" b="1" dirty="0"/>
              <a:t>Instantly add images to questions with built-in image search</a:t>
            </a:r>
          </a:p>
          <a:p>
            <a:r>
              <a:rPr lang="en-US" sz="2600" b="1" dirty="0"/>
              <a:t>Use layout templates to customize the look of your questions</a:t>
            </a:r>
          </a:p>
          <a:p>
            <a:r>
              <a:rPr lang="en-US" sz="2600" b="1" dirty="0"/>
              <a:t>Priority support – jump to the front of the line when you have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1615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241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Using Plickers for Just-in-Time Feedback</vt:lpstr>
      <vt:lpstr>FEEDBACK TO PROFESSOR &amp; STUDENTS</vt:lpstr>
      <vt:lpstr>PowerPoint Presentation</vt:lpstr>
      <vt:lpstr>BASIC FACTS</vt:lpstr>
      <vt:lpstr>Plickers </vt:lpstr>
      <vt:lpstr>Checking for Understanding</vt:lpstr>
      <vt:lpstr>PowerPoint Presentation</vt:lpstr>
      <vt:lpstr>Score Sheet Results</vt:lpstr>
      <vt:lpstr>Plickers vs. Plickers Pro</vt:lpstr>
      <vt:lpstr>LET’S GET YOU STARTED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Plickers for Just-in-Time Feedback</dc:title>
  <dc:creator>Lauren B McFadden</dc:creator>
  <cp:lastModifiedBy>Lauren B McFadden</cp:lastModifiedBy>
  <cp:revision>21</cp:revision>
  <cp:lastPrinted>2018-10-16T13:45:42Z</cp:lastPrinted>
  <dcterms:created xsi:type="dcterms:W3CDTF">2018-10-14T00:18:35Z</dcterms:created>
  <dcterms:modified xsi:type="dcterms:W3CDTF">2018-10-16T16:06:09Z</dcterms:modified>
</cp:coreProperties>
</file>