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4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0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48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9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805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0823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46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0DDDD6-C2C5-43D9-B97E-227B46E0644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DCFB7F-3FC8-408A-923B-B02AFC7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5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Bookman Old Style" panose="02050604050505020204" pitchFamily="18" charset="0"/>
              </a:rPr>
              <a:t>Preventing Plagiarism </a:t>
            </a:r>
            <a:r>
              <a:rPr lang="en-US" dirty="0">
                <a:latin typeface="Bookman Old Style" panose="02050604050505020204" pitchFamily="18" charset="0"/>
              </a:rPr>
              <a:t/>
            </a:r>
            <a:br>
              <a:rPr lang="en-US" dirty="0">
                <a:latin typeface="Bookman Old Style" panose="02050604050505020204" pitchFamily="18" charset="0"/>
              </a:rPr>
            </a:b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110182"/>
            <a:ext cx="9070848" cy="102908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ookman Old Style" panose="02050604050505020204" pitchFamily="18" charset="0"/>
              </a:rPr>
              <a:t>Mary Balkun</a:t>
            </a:r>
          </a:p>
          <a:p>
            <a:r>
              <a:rPr lang="en-US" sz="3600" dirty="0" smtClean="0">
                <a:latin typeface="Bookman Old Style" panose="02050604050505020204" pitchFamily="18" charset="0"/>
              </a:rPr>
              <a:t>Dept. of English</a:t>
            </a:r>
            <a:r>
              <a:rPr lang="en-US" sz="3600" dirty="0" smtClean="0">
                <a:latin typeface="Bookman Old Style" panose="02050604050505020204" pitchFamily="18" charset="0"/>
              </a:rPr>
              <a:t/>
            </a:r>
            <a:br>
              <a:rPr lang="en-US" sz="3600" dirty="0" smtClean="0">
                <a:latin typeface="Bookman Old Style" panose="02050604050505020204" pitchFamily="18" charset="0"/>
              </a:rPr>
            </a:br>
            <a:endParaRPr lang="en-US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2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occurs when: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use the same assignments over and over again</a:t>
            </a:r>
          </a:p>
          <a:p>
            <a:r>
              <a:rPr lang="en-US" sz="3200" dirty="0"/>
              <a:t>we only assign one piece of </a:t>
            </a:r>
            <a:r>
              <a:rPr lang="en-US" sz="3200" dirty="0" smtClean="0"/>
              <a:t>writing, so we don’t have a sense of how our students write</a:t>
            </a:r>
            <a:endParaRPr lang="en-US" sz="3200" dirty="0"/>
          </a:p>
          <a:p>
            <a:r>
              <a:rPr lang="en-US" sz="3200" dirty="0"/>
              <a:t>we don’t explain what plagiarism is, especially in our various disciplines</a:t>
            </a:r>
          </a:p>
        </p:txBody>
      </p:sp>
    </p:spTree>
    <p:extLst>
      <p:ext uri="{BB962C8B-B14F-4D97-AF65-F5344CB8AC3E}">
        <p14:creationId xmlns:p14="http://schemas.microsoft.com/office/powerpoint/2010/main" val="17940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Writing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27199"/>
            <a:ext cx="10058400" cy="4498109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Assigning writing in pieces means you can keep tabs on the topic as it develops: </a:t>
            </a:r>
          </a:p>
          <a:p>
            <a:r>
              <a:rPr lang="en-US" sz="2000" dirty="0"/>
              <a:t>Prewriting or proposal</a:t>
            </a:r>
          </a:p>
          <a:p>
            <a:r>
              <a:rPr lang="en-US" sz="2000" dirty="0"/>
              <a:t>Outline</a:t>
            </a:r>
          </a:p>
          <a:p>
            <a:r>
              <a:rPr lang="en-US" sz="2000" dirty="0"/>
              <a:t>Draft (they can also be asked just to hand in the first page)</a:t>
            </a:r>
          </a:p>
          <a:p>
            <a:r>
              <a:rPr lang="en-US" sz="2000" dirty="0"/>
              <a:t>Final paper/project</a:t>
            </a:r>
          </a:p>
          <a:p>
            <a:pPr lvl="0"/>
            <a:r>
              <a:rPr lang="en-US" sz="2000" dirty="0"/>
              <a:t>It can also raise your awareness of potential stumbling blocks—points where students are having difficulty developing their ideas, finding information, etc. (those points where they may decide plagiarism is the answer).</a:t>
            </a:r>
          </a:p>
          <a:p>
            <a:pPr lvl="0"/>
            <a:r>
              <a:rPr lang="en-US" sz="2000" dirty="0"/>
              <a:t>Students are not permitted to change their topic without permission</a:t>
            </a:r>
          </a:p>
          <a:p>
            <a:pPr lvl="0"/>
            <a:r>
              <a:rPr lang="en-US" sz="2000" dirty="0"/>
              <a:t>Grading can be a simple </a:t>
            </a:r>
            <a:r>
              <a:rPr lang="en-US" sz="2000" dirty="0" smtClean="0"/>
              <a:t>“check” system (check/check plus/check minus).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94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Assign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Safe Assign can also be a way to prevent plagiarism before it </a:t>
            </a:r>
            <a:r>
              <a:rPr lang="en-US" sz="3200" dirty="0" smtClean="0"/>
              <a:t>happens:</a:t>
            </a:r>
          </a:p>
          <a:p>
            <a:r>
              <a:rPr lang="en-US" sz="3200" dirty="0" smtClean="0"/>
              <a:t>students </a:t>
            </a:r>
            <a:r>
              <a:rPr lang="en-US" sz="3200" dirty="0"/>
              <a:t>submit their writing and see the </a:t>
            </a:r>
            <a:r>
              <a:rPr lang="en-US" sz="3200" dirty="0" smtClean="0"/>
              <a:t>report</a:t>
            </a:r>
          </a:p>
          <a:p>
            <a:r>
              <a:rPr lang="en-US" sz="3200" dirty="0" smtClean="0"/>
              <a:t>they </a:t>
            </a:r>
            <a:r>
              <a:rPr lang="en-US" sz="3200" dirty="0"/>
              <a:t>can then see where they may have failed to cite properly, where their paraphrasing is actually plagiarism, and so 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Giving them multiple opportunities to submit allows them to self correct before submitting their final paper.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734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</TotalTime>
  <Words>218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Bookman Old Style</vt:lpstr>
      <vt:lpstr>Century Gothic</vt:lpstr>
      <vt:lpstr>Garamond</vt:lpstr>
      <vt:lpstr>Savon</vt:lpstr>
      <vt:lpstr>Preventing Plagiarism  </vt:lpstr>
      <vt:lpstr>Plagiarism occurs when:  </vt:lpstr>
      <vt:lpstr>Using the Writing Process </vt:lpstr>
      <vt:lpstr>Safe Assign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Plagiarism  </dc:title>
  <dc:creator>Mary M Balkun</dc:creator>
  <cp:lastModifiedBy>Mary M Balkun</cp:lastModifiedBy>
  <cp:revision>2</cp:revision>
  <dcterms:created xsi:type="dcterms:W3CDTF">2018-09-25T15:00:35Z</dcterms:created>
  <dcterms:modified xsi:type="dcterms:W3CDTF">2018-09-25T15:06:43Z</dcterms:modified>
</cp:coreProperties>
</file>