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C126-B383-43D1-9BD8-B709BCF5E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to Prevent Plagiarism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3AE6D-74EF-4B6A-AA13-9D6D20C2D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Debra Zinicola</a:t>
            </a:r>
          </a:p>
          <a:p>
            <a:r>
              <a:rPr lang="en-US" sz="2800" dirty="0"/>
              <a:t>Educational Studies Department</a:t>
            </a:r>
          </a:p>
        </p:txBody>
      </p:sp>
    </p:spTree>
    <p:extLst>
      <p:ext uri="{BB962C8B-B14F-4D97-AF65-F5344CB8AC3E}">
        <p14:creationId xmlns:p14="http://schemas.microsoft.com/office/powerpoint/2010/main" val="7160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C777-57BA-4FC2-82C9-80864C8E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552C-0976-4A17-933D-96EAE1B2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is labor intensive but over the course of time…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CHANGE YOUR ASSIGNMENTS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743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5573-A706-45AD-9444-D00C98F4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4EF80-A7BA-4E5B-8DF0-883E89ED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you must keep your assignment over the course of several semesters (because it is so good or it is a departmental assignment, for example)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  MAKE IT A SAFE ASSIGNMENT. </a:t>
            </a:r>
          </a:p>
        </p:txBody>
      </p:sp>
    </p:spTree>
    <p:extLst>
      <p:ext uri="{BB962C8B-B14F-4D97-AF65-F5344CB8AC3E}">
        <p14:creationId xmlns:p14="http://schemas.microsoft.com/office/powerpoint/2010/main" val="367714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B462-7B43-400C-BC58-8B9BDE5D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8667E-3A08-48E4-A9F8-A21C8240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possible…</a:t>
            </a:r>
          </a:p>
          <a:p>
            <a:pPr marL="0" indent="0">
              <a:buNone/>
            </a:pPr>
            <a:r>
              <a:rPr lang="en-US" sz="3600" dirty="0"/>
              <a:t>START THE ASSIGNMENT IN CLASS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For example - have students select topic, develop with a thesis, explore resources, create an outline.</a:t>
            </a:r>
          </a:p>
        </p:txBody>
      </p:sp>
    </p:spTree>
    <p:extLst>
      <p:ext uri="{BB962C8B-B14F-4D97-AF65-F5344CB8AC3E}">
        <p14:creationId xmlns:p14="http://schemas.microsoft.com/office/powerpoint/2010/main" val="251876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65AC-7B2B-43DA-A17B-075DEC38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9985A-175A-4D58-A0B2-362E0F936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Scaffold the steps of the assignment with checkpoints each week: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CHECK weekly progress </a:t>
            </a:r>
            <a:br>
              <a:rPr lang="en-US" sz="3600" dirty="0"/>
            </a:br>
            <a:r>
              <a:rPr lang="en-US" sz="3600" dirty="0"/>
              <a:t>HAVE SHARINGS and PEER REVIEWS </a:t>
            </a:r>
            <a:br>
              <a:rPr lang="en-US" sz="3600" dirty="0"/>
            </a:br>
            <a:r>
              <a:rPr lang="en-US" sz="3600" dirty="0"/>
              <a:t>OFFER FEEDBACK before final due date.</a:t>
            </a:r>
          </a:p>
        </p:txBody>
      </p:sp>
    </p:spTree>
    <p:extLst>
      <p:ext uri="{BB962C8B-B14F-4D97-AF65-F5344CB8AC3E}">
        <p14:creationId xmlns:p14="http://schemas.microsoft.com/office/powerpoint/2010/main" val="335759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E4E6-129D-4E86-AB6B-1DC17D87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94FC6-BC71-4AA8-9D23-1964B359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440"/>
            <a:ext cx="8915400" cy="477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day the assignment is due request file attachment even if you also require a printed copy.  If in doubt - check “File Properties”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Ask each student to discuss something that was learned related to their assignment with a class Q and A. 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07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5837-1D44-4B99-A6DA-2AEB5701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F8FA8-3E34-4F40-9F07-87CD804A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Make the assignment virtually impossible to duplicate by creatively..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MATCHING topic with VERY CURRENT or UNLIKELY SOURCES for COMPARISON (ex. Old text – new film)</a:t>
            </a:r>
          </a:p>
        </p:txBody>
      </p:sp>
    </p:spTree>
    <p:extLst>
      <p:ext uri="{BB962C8B-B14F-4D97-AF65-F5344CB8AC3E}">
        <p14:creationId xmlns:p14="http://schemas.microsoft.com/office/powerpoint/2010/main" val="34195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BDFA-F6D7-4FAD-8EA7-DDF98B84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F5C3B-62EB-4104-A8AB-62B58CA7C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82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Some may be able to demonstrate learning in an alternative way that would motivate them more so….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PROVIDE OPTIONS (paper or poster presentation; use film or book; work together or alone)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694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7D82-94D6-4585-B1FE-3E34D1F9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437C-2A6B-427F-8355-B88E0A7FE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Make sure your assignment has value to students.</a:t>
            </a:r>
          </a:p>
          <a:p>
            <a:r>
              <a:rPr lang="en-US" sz="3600" dirty="0"/>
              <a:t>Find ways to be flexible (ex. allowing students to select from a list of </a:t>
            </a:r>
            <a:r>
              <a:rPr lang="en-US" sz="3600"/>
              <a:t>topics or work </a:t>
            </a:r>
            <a:r>
              <a:rPr lang="en-US" sz="3600" dirty="0"/>
              <a:t>outside the “format” but still meet the criteria. </a:t>
            </a:r>
          </a:p>
          <a:p>
            <a:r>
              <a:rPr lang="en-US" sz="3600" dirty="0"/>
              <a:t>Give helpful feedback and encouragement along the way.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63011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258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Tips to Prevent Plagiarism</vt:lpstr>
      <vt:lpstr>Tip #1</vt:lpstr>
      <vt:lpstr>Tip #2</vt:lpstr>
      <vt:lpstr>Tip #3</vt:lpstr>
      <vt:lpstr>Tip #4</vt:lpstr>
      <vt:lpstr>TIP #5</vt:lpstr>
      <vt:lpstr>Tip #6</vt:lpstr>
      <vt:lpstr>Tip #7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Zinicola</dc:creator>
  <cp:lastModifiedBy>Debra Zinicola</cp:lastModifiedBy>
  <cp:revision>10</cp:revision>
  <dcterms:created xsi:type="dcterms:W3CDTF">2018-09-24T02:14:16Z</dcterms:created>
  <dcterms:modified xsi:type="dcterms:W3CDTF">2018-09-24T20:45:25Z</dcterms:modified>
</cp:coreProperties>
</file>