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7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hecitizenscampaign.org/action-steps/" TargetMode="External"/><Relationship Id="rId2" Type="http://schemas.openxmlformats.org/officeDocument/2006/relationships/hyperlink" Target="http://thecitizenscampaign.org/abou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3n8a8pro7vhmx.cloudfront.net/thecitizenscampaign/pages/161/attachments/original/1364933183/Data_Journalism_Tip_Sheet.pdf" TargetMode="External"/><Relationship Id="rId2" Type="http://schemas.openxmlformats.org/officeDocument/2006/relationships/hyperlink" Target="http://thecitizenscampaign.org/wiki/evidence-based-solutions/best-price-insurance-school-districts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youtube.com/watch?v=VOTz72U1tfw&amp;feature=youtu.b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Citizens Campaign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a nonprofit as a civic teaching tool</a:t>
            </a:r>
          </a:p>
          <a:p>
            <a:r>
              <a:rPr lang="en-US" dirty="0" smtClean="0"/>
              <a:t>Matt Hale, Department of Political Science and Public Affairs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3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Citizens Campaign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13558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Citizens </a:t>
            </a:r>
            <a:r>
              <a:rPr lang="en-US" dirty="0"/>
              <a:t>Campaign </a:t>
            </a:r>
            <a:r>
              <a:rPr lang="en-US" dirty="0">
                <a:hlinkClick r:id="rId2"/>
              </a:rPr>
              <a:t>http://thecitizenscampaign.org/about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	New Jersey Based Nonprofit founded in 1997 by Harry and 	Caroline </a:t>
            </a:r>
            <a:r>
              <a:rPr lang="en-US" dirty="0" err="1" smtClean="0"/>
              <a:t>Pozycki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Had help from Bill </a:t>
            </a:r>
            <a:r>
              <a:rPr lang="en-US" dirty="0" err="1" smtClean="0"/>
              <a:t>Bradley,Tom</a:t>
            </a:r>
            <a:r>
              <a:rPr lang="en-US" dirty="0" smtClean="0"/>
              <a:t> Kean and Former Harvard President 	Derek </a:t>
            </a:r>
            <a:r>
              <a:rPr lang="en-US" dirty="0" err="1" smtClean="0"/>
              <a:t>BoK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  Instrumental in Pay-Passing to-Play Law and Open Public Records 	act.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Provides hands-on, step-by –step practice in local government 	action </a:t>
            </a:r>
          </a:p>
          <a:p>
            <a:pPr lvl="1"/>
            <a:r>
              <a:rPr lang="en-US" dirty="0" smtClean="0"/>
              <a:t>   Used in MPA classes.  PSMA 7122: Strategic Management and  	Governance.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Civic Pledge </a:t>
            </a:r>
            <a:r>
              <a:rPr lang="en-US" dirty="0">
                <a:hlinkClick r:id="rId3"/>
              </a:rPr>
              <a:t>http://thecitizenscampaign.org/action-steps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89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avenues to civic engagement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1128" y="685800"/>
            <a:ext cx="5030740" cy="576262"/>
          </a:xfrm>
        </p:spPr>
        <p:txBody>
          <a:bodyPr/>
          <a:lstStyle/>
          <a:p>
            <a:r>
              <a:rPr lang="en-US" dirty="0" smtClean="0"/>
              <a:t>Passing a Local Ordinance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Public Safety (Online Minor Crimes)</a:t>
            </a:r>
          </a:p>
          <a:p>
            <a:r>
              <a:rPr lang="en-US" dirty="0" smtClean="0"/>
              <a:t>Education (Best </a:t>
            </a:r>
            <a:r>
              <a:rPr lang="en-US" dirty="0"/>
              <a:t>P</a:t>
            </a:r>
            <a:r>
              <a:rPr lang="en-US" dirty="0" smtClean="0"/>
              <a:t>rice Insurance for School Districts)</a:t>
            </a:r>
          </a:p>
          <a:p>
            <a:r>
              <a:rPr lang="en-US" dirty="0" smtClean="0"/>
              <a:t>Environment (“Green Roof” zoning requirements)</a:t>
            </a:r>
          </a:p>
          <a:p>
            <a:r>
              <a:rPr lang="en-US" dirty="0" smtClean="0"/>
              <a:t>Citizen Empowerment (Public Participation in town meetings)</a:t>
            </a:r>
          </a:p>
          <a:p>
            <a:r>
              <a:rPr lang="en-US" dirty="0" smtClean="0"/>
              <a:t>Government Innovation (Budget Sunshine Laws) </a:t>
            </a:r>
          </a:p>
          <a:p>
            <a:r>
              <a:rPr lang="en-US" dirty="0" smtClean="0"/>
              <a:t>Economic Development (Abandoned Property Ordinance)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Citizen Journalism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Open Public Records Law Training</a:t>
            </a:r>
          </a:p>
          <a:p>
            <a:r>
              <a:rPr lang="en-US" dirty="0" smtClean="0"/>
              <a:t>Shining Light in Dark Spaces </a:t>
            </a:r>
          </a:p>
          <a:p>
            <a:r>
              <a:rPr lang="en-US" dirty="0" smtClean="0"/>
              <a:t>City Storyteller beat</a:t>
            </a:r>
          </a:p>
          <a:p>
            <a:r>
              <a:rPr lang="en-US" dirty="0" smtClean="0"/>
              <a:t>Citizens Guide to the media </a:t>
            </a:r>
          </a:p>
          <a:p>
            <a:r>
              <a:rPr lang="en-US" dirty="0" smtClean="0"/>
              <a:t>How to cover a government Meeting</a:t>
            </a:r>
          </a:p>
          <a:p>
            <a:r>
              <a:rPr lang="en-US" dirty="0" smtClean="0"/>
              <a:t>Reporting Skills 101</a:t>
            </a:r>
          </a:p>
          <a:p>
            <a:r>
              <a:rPr lang="en-US" dirty="0" smtClean="0"/>
              <a:t>Data Mapping How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069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Guidelines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6474" y="685800"/>
            <a:ext cx="5095394" cy="576262"/>
          </a:xfrm>
        </p:spPr>
        <p:txBody>
          <a:bodyPr/>
          <a:lstStyle/>
          <a:p>
            <a:r>
              <a:rPr lang="en-US" dirty="0" smtClean="0"/>
              <a:t>Passing a Local Ordinance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8"/>
            <a:ext cx="4937655" cy="3216803"/>
          </a:xfrm>
        </p:spPr>
        <p:txBody>
          <a:bodyPr>
            <a:normAutofit/>
          </a:bodyPr>
          <a:lstStyle/>
          <a:p>
            <a:r>
              <a:rPr lang="en-US" dirty="0" smtClean="0"/>
              <a:t>Best Price Insurance for School Districts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http://thecitizenscampaign.org/wiki/evidence-based-solutions/best-price-insurance-school-districts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Citizen Journalism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 Journalism Tip Sheet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d3n8a8pro7vhmx.cloudfront.net/thecitizenscampaign/pages/161/attachments/original/1364933183/Data_Journalism_Tip_Sheet.pdf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How to cover a Government Meeting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www.youtube.com/watch?v=VOTz72U1tfw&amp;feature=youtu.be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724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different ways to structure class works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Pass an Ordinance </a:t>
            </a:r>
          </a:p>
          <a:p>
            <a:pPr lvl="1"/>
            <a:r>
              <a:rPr lang="en-US" dirty="0" smtClean="0"/>
              <a:t>Small Group Exercise In South Orange or Millburn (Lots of Alumni)</a:t>
            </a:r>
          </a:p>
          <a:p>
            <a:pPr lvl="1"/>
            <a:r>
              <a:rPr lang="en-US" dirty="0" smtClean="0"/>
              <a:t>Individual exercises in home town</a:t>
            </a:r>
          </a:p>
          <a:p>
            <a:r>
              <a:rPr lang="en-US" dirty="0" smtClean="0"/>
              <a:t>Open Public Records requests in home towns </a:t>
            </a:r>
          </a:p>
          <a:p>
            <a:r>
              <a:rPr lang="en-US" dirty="0" smtClean="0"/>
              <a:t>Attending and reporting on a </a:t>
            </a:r>
            <a:r>
              <a:rPr lang="en-US" dirty="0"/>
              <a:t>P</a:t>
            </a:r>
            <a:r>
              <a:rPr lang="en-US" dirty="0" smtClean="0"/>
              <a:t>ublic Meeting </a:t>
            </a:r>
          </a:p>
          <a:p>
            <a:r>
              <a:rPr lang="en-US" dirty="0" smtClean="0"/>
              <a:t>Write a newspaper article on a local issue</a:t>
            </a:r>
          </a:p>
          <a:p>
            <a:r>
              <a:rPr lang="en-US" dirty="0" smtClean="0"/>
              <a:t>Take the “civic” pledge </a:t>
            </a:r>
          </a:p>
          <a:p>
            <a:r>
              <a:rPr lang="en-US" dirty="0" smtClean="0"/>
              <a:t>Translate a civic action to a Seton Hall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58858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50</TotalTime>
  <Words>221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The Citizens Campaign </vt:lpstr>
      <vt:lpstr>Citizens Campaign </vt:lpstr>
      <vt:lpstr>Many avenues to civic engagement </vt:lpstr>
      <vt:lpstr>Step-by-Step Guidelines</vt:lpstr>
      <vt:lpstr>Many different ways to structure class works </vt:lpstr>
    </vt:vector>
  </TitlesOfParts>
  <Company>Seton Hall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Citizens Campaign</dc:title>
  <dc:creator>Matthew L Hale</dc:creator>
  <cp:lastModifiedBy>Danielle N Pollaro</cp:lastModifiedBy>
  <cp:revision>6</cp:revision>
  <dcterms:created xsi:type="dcterms:W3CDTF">2017-04-09T22:55:34Z</dcterms:created>
  <dcterms:modified xsi:type="dcterms:W3CDTF">2017-04-18T15:00:09Z</dcterms:modified>
</cp:coreProperties>
</file>