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6" r:id="rId2"/>
    <p:sldId id="257" r:id="rId3"/>
    <p:sldId id="258" r:id="rId4"/>
    <p:sldId id="262" r:id="rId5"/>
    <p:sldId id="260" r:id="rId6"/>
    <p:sldId id="267" r:id="rId7"/>
    <p:sldId id="268" r:id="rId8"/>
    <p:sldId id="259" r:id="rId9"/>
    <p:sldId id="266" r:id="rId10"/>
    <p:sldId id="261" r:id="rId11"/>
    <p:sldId id="273" r:id="rId12"/>
    <p:sldId id="263" r:id="rId13"/>
    <p:sldId id="265" r:id="rId14"/>
    <p:sldId id="264" r:id="rId15"/>
    <p:sldId id="270" r:id="rId16"/>
    <p:sldId id="269" r:id="rId17"/>
    <p:sldId id="277" r:id="rId18"/>
    <p:sldId id="271" r:id="rId19"/>
    <p:sldId id="272" r:id="rId20"/>
    <p:sldId id="279" r:id="rId21"/>
    <p:sldId id="275" r:id="rId22"/>
    <p:sldId id="281" r:id="rId23"/>
    <p:sldId id="282" r:id="rId24"/>
    <p:sldId id="274" r:id="rId25"/>
    <p:sldId id="276" r:id="rId26"/>
    <p:sldId id="278" r:id="rId27"/>
    <p:sldId id="280" r:id="rId28"/>
    <p:sldId id="284" r:id="rId29"/>
    <p:sldId id="283" r:id="rId30"/>
  </p:sldIdLst>
  <p:sldSz cx="12192000"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AD5B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577A03-BD21-4F6F-9037-29FBFD6D7A0C}" v="238" dt="2019-02-22T18:40:24.7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31" d="100"/>
          <a:sy n="31" d="100"/>
        </p:scale>
        <p:origin x="72" y="60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A87147-010E-4D8A-96E9-E17B58B693D2}" type="datetimeFigureOut">
              <a:rPr lang="en-US" smtClean="0"/>
              <a:t>2/28/2019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705372-A382-49F5-9CBD-0AB52085BE4B}" type="slidenum">
              <a:rPr lang="en-US" smtClean="0"/>
              <a:t>‹#›</a:t>
            </a:fld>
            <a:endParaRPr lang="en-US"/>
          </a:p>
        </p:txBody>
      </p:sp>
    </p:spTree>
    <p:extLst>
      <p:ext uri="{BB962C8B-B14F-4D97-AF65-F5344CB8AC3E}">
        <p14:creationId xmlns:p14="http://schemas.microsoft.com/office/powerpoint/2010/main" val="1197075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705372-A382-49F5-9CBD-0AB52085BE4B}" type="slidenum">
              <a:rPr lang="en-US" smtClean="0"/>
              <a:t>1</a:t>
            </a:fld>
            <a:endParaRPr lang="en-US"/>
          </a:p>
        </p:txBody>
      </p:sp>
    </p:spTree>
    <p:extLst>
      <p:ext uri="{BB962C8B-B14F-4D97-AF65-F5344CB8AC3E}">
        <p14:creationId xmlns:p14="http://schemas.microsoft.com/office/powerpoint/2010/main" val="2444557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Point out differences between a serif and sans serif font</a:t>
            </a:r>
          </a:p>
        </p:txBody>
      </p:sp>
      <p:sp>
        <p:nvSpPr>
          <p:cNvPr id="4" name="Slide Number Placeholder 3"/>
          <p:cNvSpPr>
            <a:spLocks noGrp="1"/>
          </p:cNvSpPr>
          <p:nvPr>
            <p:ph type="sldNum" sz="quarter" idx="5"/>
          </p:nvPr>
        </p:nvSpPr>
        <p:spPr/>
        <p:txBody>
          <a:bodyPr/>
          <a:lstStyle/>
          <a:p>
            <a:fld id="{48705372-A382-49F5-9CBD-0AB52085BE4B}" type="slidenum">
              <a:rPr lang="en-US" smtClean="0"/>
              <a:t>10</a:t>
            </a:fld>
            <a:endParaRPr lang="en-US"/>
          </a:p>
        </p:txBody>
      </p:sp>
    </p:spTree>
    <p:extLst>
      <p:ext uri="{BB962C8B-B14F-4D97-AF65-F5344CB8AC3E}">
        <p14:creationId xmlns:p14="http://schemas.microsoft.com/office/powerpoint/2010/main" val="1586403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When/If you include images, makes your you don’t print low resolution. </a:t>
            </a:r>
          </a:p>
          <a:p>
            <a:r>
              <a:rPr lang="en-US"/>
              <a:t>Using low resolution </a:t>
            </a:r>
            <a:r>
              <a:rPr lang="en-US" err="1"/>
              <a:t>Iooks</a:t>
            </a:r>
            <a:r>
              <a:rPr lang="en-US"/>
              <a:t> unprofessional</a:t>
            </a:r>
          </a:p>
          <a:p>
            <a:endParaRPr lang="en-US"/>
          </a:p>
          <a:p>
            <a:r>
              <a:rPr lang="en-US"/>
              <a:t>https://www.makesigns.com/tutorials/images-graphs-colors.aspxmages</a:t>
            </a:r>
          </a:p>
        </p:txBody>
      </p:sp>
      <p:sp>
        <p:nvSpPr>
          <p:cNvPr id="4" name="Slide Number Placeholder 3"/>
          <p:cNvSpPr>
            <a:spLocks noGrp="1"/>
          </p:cNvSpPr>
          <p:nvPr>
            <p:ph type="sldNum" sz="quarter" idx="5"/>
          </p:nvPr>
        </p:nvSpPr>
        <p:spPr/>
        <p:txBody>
          <a:bodyPr/>
          <a:lstStyle/>
          <a:p>
            <a:fld id="{48705372-A382-49F5-9CBD-0AB52085BE4B}" type="slidenum">
              <a:rPr lang="en-US" smtClean="0"/>
              <a:t>11</a:t>
            </a:fld>
            <a:endParaRPr lang="en-US"/>
          </a:p>
        </p:txBody>
      </p:sp>
    </p:spTree>
    <p:extLst>
      <p:ext uri="{BB962C8B-B14F-4D97-AF65-F5344CB8AC3E}">
        <p14:creationId xmlns:p14="http://schemas.microsoft.com/office/powerpoint/2010/main" val="2597527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 Illustrations – A picture is worth a thousand words</a:t>
            </a:r>
          </a:p>
          <a:p>
            <a:endParaRPr lang="en-US"/>
          </a:p>
        </p:txBody>
      </p:sp>
      <p:sp>
        <p:nvSpPr>
          <p:cNvPr id="4" name="Slide Number Placeholder 3"/>
          <p:cNvSpPr>
            <a:spLocks noGrp="1"/>
          </p:cNvSpPr>
          <p:nvPr>
            <p:ph type="sldNum" sz="quarter" idx="5"/>
          </p:nvPr>
        </p:nvSpPr>
        <p:spPr/>
        <p:txBody>
          <a:bodyPr/>
          <a:lstStyle/>
          <a:p>
            <a:fld id="{48705372-A382-49F5-9CBD-0AB52085BE4B}" type="slidenum">
              <a:rPr lang="en-US" smtClean="0"/>
              <a:t>12</a:t>
            </a:fld>
            <a:endParaRPr lang="en-US"/>
          </a:p>
        </p:txBody>
      </p:sp>
    </p:spTree>
    <p:extLst>
      <p:ext uri="{BB962C8B-B14F-4D97-AF65-F5344CB8AC3E}">
        <p14:creationId xmlns:p14="http://schemas.microsoft.com/office/powerpoint/2010/main" val="3357024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 Diagrams… if applicable</a:t>
            </a:r>
          </a:p>
        </p:txBody>
      </p:sp>
      <p:sp>
        <p:nvSpPr>
          <p:cNvPr id="4" name="Slide Number Placeholder 3"/>
          <p:cNvSpPr>
            <a:spLocks noGrp="1"/>
          </p:cNvSpPr>
          <p:nvPr>
            <p:ph type="sldNum" sz="quarter" idx="5"/>
          </p:nvPr>
        </p:nvSpPr>
        <p:spPr/>
        <p:txBody>
          <a:bodyPr/>
          <a:lstStyle/>
          <a:p>
            <a:fld id="{48705372-A382-49F5-9CBD-0AB52085BE4B}" type="slidenum">
              <a:rPr lang="en-US" smtClean="0"/>
              <a:t>13</a:t>
            </a:fld>
            <a:endParaRPr lang="en-US"/>
          </a:p>
        </p:txBody>
      </p:sp>
    </p:spTree>
    <p:extLst>
      <p:ext uri="{BB962C8B-B14F-4D97-AF65-F5344CB8AC3E}">
        <p14:creationId xmlns:p14="http://schemas.microsoft.com/office/powerpoint/2010/main" val="39367305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 Charts, Tables,…</a:t>
            </a:r>
          </a:p>
          <a:p>
            <a:endParaRPr lang="en-US"/>
          </a:p>
          <a:p>
            <a:r>
              <a:rPr lang="en-US"/>
              <a:t>Anything you do to visualize your data is a plus.</a:t>
            </a:r>
          </a:p>
          <a:p>
            <a:endParaRPr lang="en-US"/>
          </a:p>
          <a:p>
            <a:r>
              <a:rPr lang="en-US"/>
              <a:t>Remember, a picture is worth a thousand words.</a:t>
            </a:r>
          </a:p>
        </p:txBody>
      </p:sp>
      <p:sp>
        <p:nvSpPr>
          <p:cNvPr id="4" name="Slide Number Placeholder 3"/>
          <p:cNvSpPr>
            <a:spLocks noGrp="1"/>
          </p:cNvSpPr>
          <p:nvPr>
            <p:ph type="sldNum" sz="quarter" idx="5"/>
          </p:nvPr>
        </p:nvSpPr>
        <p:spPr/>
        <p:txBody>
          <a:bodyPr/>
          <a:lstStyle/>
          <a:p>
            <a:fld id="{48705372-A382-49F5-9CBD-0AB52085BE4B}" type="slidenum">
              <a:rPr lang="en-US" smtClean="0"/>
              <a:t>14</a:t>
            </a:fld>
            <a:endParaRPr lang="en-US"/>
          </a:p>
        </p:txBody>
      </p:sp>
    </p:spTree>
    <p:extLst>
      <p:ext uri="{BB962C8B-B14F-4D97-AF65-F5344CB8AC3E}">
        <p14:creationId xmlns:p14="http://schemas.microsoft.com/office/powerpoint/2010/main" val="2913074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Clean up your charts &amp; tables to make them more appealing to look out.</a:t>
            </a:r>
          </a:p>
          <a:p>
            <a:r>
              <a:rPr lang="en-US"/>
              <a:t>Get rid of excess borders, lines, backgrounds</a:t>
            </a:r>
          </a:p>
          <a:p>
            <a:r>
              <a:rPr lang="en-US"/>
              <a:t>Remove unnecessary labels and markers</a:t>
            </a:r>
          </a:p>
          <a:p>
            <a:r>
              <a:rPr lang="en-US"/>
              <a:t>Use flat styles and solid colors</a:t>
            </a:r>
          </a:p>
          <a:p>
            <a:endParaRPr lang="en-US"/>
          </a:p>
          <a:p>
            <a:r>
              <a:rPr lang="en-US"/>
              <a:t>Keep it simple and it will be easier on the eye.</a:t>
            </a:r>
          </a:p>
          <a:p>
            <a:endParaRPr lang="en-US"/>
          </a:p>
          <a:p>
            <a:r>
              <a:rPr lang="en-US"/>
              <a:t>https://www.makesigns.com/tutorials/images-graphs-colors.aspx</a:t>
            </a:r>
          </a:p>
        </p:txBody>
      </p:sp>
      <p:sp>
        <p:nvSpPr>
          <p:cNvPr id="4" name="Slide Number Placeholder 3"/>
          <p:cNvSpPr>
            <a:spLocks noGrp="1"/>
          </p:cNvSpPr>
          <p:nvPr>
            <p:ph type="sldNum" sz="quarter" idx="5"/>
          </p:nvPr>
        </p:nvSpPr>
        <p:spPr/>
        <p:txBody>
          <a:bodyPr/>
          <a:lstStyle/>
          <a:p>
            <a:fld id="{48705372-A382-49F5-9CBD-0AB52085BE4B}" type="slidenum">
              <a:rPr lang="en-US" smtClean="0"/>
              <a:t>15</a:t>
            </a:fld>
            <a:endParaRPr lang="en-US"/>
          </a:p>
        </p:txBody>
      </p:sp>
    </p:spTree>
    <p:extLst>
      <p:ext uri="{BB962C8B-B14F-4D97-AF65-F5344CB8AC3E}">
        <p14:creationId xmlns:p14="http://schemas.microsoft.com/office/powerpoint/2010/main" val="340651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Organization.</a:t>
            </a:r>
          </a:p>
          <a:p>
            <a:r>
              <a:rPr lang="en-US"/>
              <a:t>Make sure your poster tells a story.</a:t>
            </a:r>
          </a:p>
          <a:p>
            <a:r>
              <a:rPr lang="en-US"/>
              <a:t>Remember that people read from left to right and top to bottom</a:t>
            </a:r>
          </a:p>
          <a:p>
            <a:endParaRPr lang="en-US"/>
          </a:p>
          <a:p>
            <a:r>
              <a:rPr lang="en-US"/>
              <a:t>https://www.makesigns.com/tutorials/poster-design-layout.aspx</a:t>
            </a:r>
          </a:p>
        </p:txBody>
      </p:sp>
      <p:sp>
        <p:nvSpPr>
          <p:cNvPr id="4" name="Slide Number Placeholder 3"/>
          <p:cNvSpPr>
            <a:spLocks noGrp="1"/>
          </p:cNvSpPr>
          <p:nvPr>
            <p:ph type="sldNum" sz="quarter" idx="5"/>
          </p:nvPr>
        </p:nvSpPr>
        <p:spPr/>
        <p:txBody>
          <a:bodyPr/>
          <a:lstStyle/>
          <a:p>
            <a:fld id="{48705372-A382-49F5-9CBD-0AB52085BE4B}" type="slidenum">
              <a:rPr lang="en-US" smtClean="0"/>
              <a:t>16</a:t>
            </a:fld>
            <a:endParaRPr lang="en-US"/>
          </a:p>
        </p:txBody>
      </p:sp>
    </p:spTree>
    <p:extLst>
      <p:ext uri="{BB962C8B-B14F-4D97-AF65-F5344CB8AC3E}">
        <p14:creationId xmlns:p14="http://schemas.microsoft.com/office/powerpoint/2010/main" val="5393682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Spacing within your poster.</a:t>
            </a:r>
          </a:p>
          <a:p>
            <a:endParaRPr lang="en-US"/>
          </a:p>
          <a:p>
            <a:r>
              <a:rPr lang="en-US"/>
              <a:t>Let your poster breathe when organizing your content.</a:t>
            </a:r>
          </a:p>
          <a:p>
            <a:r>
              <a:rPr lang="en-US"/>
              <a:t>Leave several inches around your poster</a:t>
            </a:r>
          </a:p>
          <a:p>
            <a:r>
              <a:rPr lang="en-US"/>
              <a:t>Try leaving 1 inch between sections</a:t>
            </a:r>
          </a:p>
        </p:txBody>
      </p:sp>
      <p:sp>
        <p:nvSpPr>
          <p:cNvPr id="4" name="Slide Number Placeholder 3"/>
          <p:cNvSpPr>
            <a:spLocks noGrp="1"/>
          </p:cNvSpPr>
          <p:nvPr>
            <p:ph type="sldNum" sz="quarter" idx="5"/>
          </p:nvPr>
        </p:nvSpPr>
        <p:spPr/>
        <p:txBody>
          <a:bodyPr/>
          <a:lstStyle/>
          <a:p>
            <a:fld id="{48705372-A382-49F5-9CBD-0AB52085BE4B}" type="slidenum">
              <a:rPr lang="en-US" smtClean="0"/>
              <a:t>17</a:t>
            </a:fld>
            <a:endParaRPr lang="en-US"/>
          </a:p>
        </p:txBody>
      </p:sp>
    </p:spTree>
    <p:extLst>
      <p:ext uri="{BB962C8B-B14F-4D97-AF65-F5344CB8AC3E}">
        <p14:creationId xmlns:p14="http://schemas.microsoft.com/office/powerpoint/2010/main" val="30897674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White Space is your friend. You want to leave breathing room around your text. There is no need to fill every inch of space</a:t>
            </a:r>
          </a:p>
        </p:txBody>
      </p:sp>
      <p:sp>
        <p:nvSpPr>
          <p:cNvPr id="4" name="Slide Number Placeholder 3"/>
          <p:cNvSpPr>
            <a:spLocks noGrp="1"/>
          </p:cNvSpPr>
          <p:nvPr>
            <p:ph type="sldNum" sz="quarter" idx="5"/>
          </p:nvPr>
        </p:nvSpPr>
        <p:spPr/>
        <p:txBody>
          <a:bodyPr/>
          <a:lstStyle/>
          <a:p>
            <a:fld id="{48705372-A382-49F5-9CBD-0AB52085BE4B}" type="slidenum">
              <a:rPr lang="en-US" smtClean="0"/>
              <a:t>18</a:t>
            </a:fld>
            <a:endParaRPr lang="en-US"/>
          </a:p>
        </p:txBody>
      </p:sp>
    </p:spTree>
    <p:extLst>
      <p:ext uri="{BB962C8B-B14F-4D97-AF65-F5344CB8AC3E}">
        <p14:creationId xmlns:p14="http://schemas.microsoft.com/office/powerpoint/2010/main" val="33731128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Take a look at these 2 posters, you will see alignment and white space used well in the top image.</a:t>
            </a:r>
          </a:p>
          <a:p>
            <a:endParaRPr lang="en-US"/>
          </a:p>
          <a:p>
            <a:r>
              <a:rPr lang="en-US"/>
              <a:t>https://www.makesigns.com/tutorials/poster-design-layout.aspx</a:t>
            </a:r>
          </a:p>
          <a:p>
            <a:endParaRPr lang="en-US"/>
          </a:p>
        </p:txBody>
      </p:sp>
      <p:sp>
        <p:nvSpPr>
          <p:cNvPr id="4" name="Slide Number Placeholder 3"/>
          <p:cNvSpPr>
            <a:spLocks noGrp="1"/>
          </p:cNvSpPr>
          <p:nvPr>
            <p:ph type="sldNum" sz="quarter" idx="5"/>
          </p:nvPr>
        </p:nvSpPr>
        <p:spPr/>
        <p:txBody>
          <a:bodyPr/>
          <a:lstStyle/>
          <a:p>
            <a:fld id="{48705372-A382-49F5-9CBD-0AB52085BE4B}" type="slidenum">
              <a:rPr lang="en-US" smtClean="0"/>
              <a:t>19</a:t>
            </a:fld>
            <a:endParaRPr lang="en-US"/>
          </a:p>
        </p:txBody>
      </p:sp>
    </p:spTree>
    <p:extLst>
      <p:ext uri="{BB962C8B-B14F-4D97-AF65-F5344CB8AC3E}">
        <p14:creationId xmlns:p14="http://schemas.microsoft.com/office/powerpoint/2010/main" val="3031194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 effective poster will help you engage viewers in conversation and get your main point across to as many viewers as possible</a:t>
            </a:r>
          </a:p>
        </p:txBody>
      </p:sp>
      <p:sp>
        <p:nvSpPr>
          <p:cNvPr id="4" name="Slide Number Placeholder 3"/>
          <p:cNvSpPr>
            <a:spLocks noGrp="1"/>
          </p:cNvSpPr>
          <p:nvPr>
            <p:ph type="sldNum" sz="quarter" idx="5"/>
          </p:nvPr>
        </p:nvSpPr>
        <p:spPr/>
        <p:txBody>
          <a:bodyPr/>
          <a:lstStyle/>
          <a:p>
            <a:fld id="{48705372-A382-49F5-9CBD-0AB52085BE4B}" type="slidenum">
              <a:rPr lang="en-US" smtClean="0"/>
              <a:t>2</a:t>
            </a:fld>
            <a:endParaRPr lang="en-US"/>
          </a:p>
        </p:txBody>
      </p:sp>
    </p:spTree>
    <p:extLst>
      <p:ext uri="{BB962C8B-B14F-4D97-AF65-F5344CB8AC3E}">
        <p14:creationId xmlns:p14="http://schemas.microsoft.com/office/powerpoint/2010/main" val="2078581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Rulers, Grids, Guides</a:t>
            </a:r>
          </a:p>
        </p:txBody>
      </p:sp>
      <p:sp>
        <p:nvSpPr>
          <p:cNvPr id="4" name="Slide Number Placeholder 3"/>
          <p:cNvSpPr>
            <a:spLocks noGrp="1"/>
          </p:cNvSpPr>
          <p:nvPr>
            <p:ph type="sldNum" sz="quarter" idx="5"/>
          </p:nvPr>
        </p:nvSpPr>
        <p:spPr/>
        <p:txBody>
          <a:bodyPr/>
          <a:lstStyle/>
          <a:p>
            <a:fld id="{48705372-A382-49F5-9CBD-0AB52085BE4B}" type="slidenum">
              <a:rPr lang="en-US" smtClean="0"/>
              <a:t>20</a:t>
            </a:fld>
            <a:endParaRPr lang="en-US"/>
          </a:p>
        </p:txBody>
      </p:sp>
    </p:spTree>
    <p:extLst>
      <p:ext uri="{BB962C8B-B14F-4D97-AF65-F5344CB8AC3E}">
        <p14:creationId xmlns:p14="http://schemas.microsoft.com/office/powerpoint/2010/main" val="13147623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8705372-A382-49F5-9CBD-0AB52085BE4B}" type="slidenum">
              <a:rPr lang="en-US" smtClean="0"/>
              <a:t>21</a:t>
            </a:fld>
            <a:endParaRPr lang="en-US"/>
          </a:p>
        </p:txBody>
      </p:sp>
    </p:spTree>
    <p:extLst>
      <p:ext uri="{BB962C8B-B14F-4D97-AF65-F5344CB8AC3E}">
        <p14:creationId xmlns:p14="http://schemas.microsoft.com/office/powerpoint/2010/main" val="1844021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Example of a bad poster.</a:t>
            </a:r>
          </a:p>
          <a:p>
            <a:r>
              <a:rPr lang="en-US"/>
              <a:t>Background is too busy </a:t>
            </a:r>
          </a:p>
          <a:p>
            <a:r>
              <a:rPr lang="en-US"/>
              <a:t>Illegible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credit: Colin </a:t>
            </a:r>
            <a:r>
              <a:rPr lang="en-US" err="1"/>
              <a:t>Purrington</a:t>
            </a:r>
            <a:endParaRPr lang="en-US"/>
          </a:p>
          <a:p>
            <a:endParaRPr lang="en-US"/>
          </a:p>
        </p:txBody>
      </p:sp>
      <p:sp>
        <p:nvSpPr>
          <p:cNvPr id="4" name="Slide Number Placeholder 3"/>
          <p:cNvSpPr>
            <a:spLocks noGrp="1"/>
          </p:cNvSpPr>
          <p:nvPr>
            <p:ph type="sldNum" sz="quarter" idx="5"/>
          </p:nvPr>
        </p:nvSpPr>
        <p:spPr/>
        <p:txBody>
          <a:bodyPr/>
          <a:lstStyle/>
          <a:p>
            <a:fld id="{48705372-A382-49F5-9CBD-0AB52085BE4B}" type="slidenum">
              <a:rPr lang="en-US" smtClean="0"/>
              <a:t>22</a:t>
            </a:fld>
            <a:endParaRPr lang="en-US"/>
          </a:p>
        </p:txBody>
      </p:sp>
    </p:spTree>
    <p:extLst>
      <p:ext uri="{BB962C8B-B14F-4D97-AF65-F5344CB8AC3E}">
        <p14:creationId xmlns:p14="http://schemas.microsoft.com/office/powerpoint/2010/main" val="35688215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Bad poster background example</a:t>
            </a:r>
          </a:p>
          <a:p>
            <a:endParaRPr lang="en-US"/>
          </a:p>
          <a:p>
            <a:r>
              <a:rPr lang="en-US"/>
              <a:t>credit: Colin </a:t>
            </a:r>
            <a:r>
              <a:rPr lang="en-US" err="1"/>
              <a:t>Purrington</a:t>
            </a:r>
            <a:endParaRPr lang="en-US"/>
          </a:p>
        </p:txBody>
      </p:sp>
      <p:sp>
        <p:nvSpPr>
          <p:cNvPr id="4" name="Slide Number Placeholder 3"/>
          <p:cNvSpPr>
            <a:spLocks noGrp="1"/>
          </p:cNvSpPr>
          <p:nvPr>
            <p:ph type="sldNum" sz="quarter" idx="5"/>
          </p:nvPr>
        </p:nvSpPr>
        <p:spPr/>
        <p:txBody>
          <a:bodyPr/>
          <a:lstStyle/>
          <a:p>
            <a:fld id="{48705372-A382-49F5-9CBD-0AB52085BE4B}" type="slidenum">
              <a:rPr lang="en-US" smtClean="0"/>
              <a:t>23</a:t>
            </a:fld>
            <a:endParaRPr lang="en-US"/>
          </a:p>
        </p:txBody>
      </p:sp>
    </p:spTree>
    <p:extLst>
      <p:ext uri="{BB962C8B-B14F-4D97-AF65-F5344CB8AC3E}">
        <p14:creationId xmlns:p14="http://schemas.microsoft.com/office/powerpoint/2010/main" val="13995820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Color</a:t>
            </a:r>
          </a:p>
          <a:p>
            <a:r>
              <a:rPr lang="en-US" sz="1200" b="0" i="0" kern="1200">
                <a:solidFill>
                  <a:schemeClr val="tx1"/>
                </a:solidFill>
                <a:effectLst/>
                <a:latin typeface="+mn-lt"/>
                <a:ea typeface="+mn-ea"/>
                <a:cs typeface="+mn-cs"/>
              </a:rPr>
              <a:t>Using color is a very important aspect of poster design. Colors should capture attention and highlight important information but should not be distracting to the viewer. It’s generally a safe bet to use the colors associated with your school or organization, but this is typically not a requirement. If you are going to pick your own colors, we recommend keeping them rather neutral with perhaps one bolder color used sparingly.</a:t>
            </a:r>
          </a:p>
          <a:p>
            <a:endParaRPr lang="en-US"/>
          </a:p>
        </p:txBody>
      </p:sp>
      <p:sp>
        <p:nvSpPr>
          <p:cNvPr id="4" name="Slide Number Placeholder 3"/>
          <p:cNvSpPr>
            <a:spLocks noGrp="1"/>
          </p:cNvSpPr>
          <p:nvPr>
            <p:ph type="sldNum" sz="quarter" idx="5"/>
          </p:nvPr>
        </p:nvSpPr>
        <p:spPr/>
        <p:txBody>
          <a:bodyPr/>
          <a:lstStyle/>
          <a:p>
            <a:fld id="{48705372-A382-49F5-9CBD-0AB52085BE4B}" type="slidenum">
              <a:rPr lang="en-US" smtClean="0"/>
              <a:t>24</a:t>
            </a:fld>
            <a:endParaRPr lang="en-US"/>
          </a:p>
        </p:txBody>
      </p:sp>
    </p:spTree>
    <p:extLst>
      <p:ext uri="{BB962C8B-B14F-4D97-AF65-F5344CB8AC3E}">
        <p14:creationId xmlns:p14="http://schemas.microsoft.com/office/powerpoint/2010/main" val="33305136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Try to keep it to 3 colors max, this allows your poster to not be overwhelming with a ton of colors.</a:t>
            </a:r>
          </a:p>
        </p:txBody>
      </p:sp>
      <p:sp>
        <p:nvSpPr>
          <p:cNvPr id="4" name="Slide Number Placeholder 3"/>
          <p:cNvSpPr>
            <a:spLocks noGrp="1"/>
          </p:cNvSpPr>
          <p:nvPr>
            <p:ph type="sldNum" sz="quarter" idx="5"/>
          </p:nvPr>
        </p:nvSpPr>
        <p:spPr/>
        <p:txBody>
          <a:bodyPr/>
          <a:lstStyle/>
          <a:p>
            <a:fld id="{48705372-A382-49F5-9CBD-0AB52085BE4B}" type="slidenum">
              <a:rPr lang="en-US" smtClean="0"/>
              <a:t>25</a:t>
            </a:fld>
            <a:endParaRPr lang="en-US"/>
          </a:p>
        </p:txBody>
      </p:sp>
    </p:spTree>
    <p:extLst>
      <p:ext uri="{BB962C8B-B14F-4D97-AF65-F5344CB8AC3E}">
        <p14:creationId xmlns:p14="http://schemas.microsoft.com/office/powerpoint/2010/main" val="32820735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Try to make your poster easily viewable without stooping (seen here)</a:t>
            </a:r>
          </a:p>
        </p:txBody>
      </p:sp>
      <p:sp>
        <p:nvSpPr>
          <p:cNvPr id="4" name="Slide Number Placeholder 3"/>
          <p:cNvSpPr>
            <a:spLocks noGrp="1"/>
          </p:cNvSpPr>
          <p:nvPr>
            <p:ph type="sldNum" sz="quarter" idx="5"/>
          </p:nvPr>
        </p:nvSpPr>
        <p:spPr/>
        <p:txBody>
          <a:bodyPr/>
          <a:lstStyle/>
          <a:p>
            <a:fld id="{48705372-A382-49F5-9CBD-0AB52085BE4B}" type="slidenum">
              <a:rPr lang="en-US" smtClean="0"/>
              <a:t>26</a:t>
            </a:fld>
            <a:endParaRPr lang="en-US"/>
          </a:p>
        </p:txBody>
      </p:sp>
    </p:spTree>
    <p:extLst>
      <p:ext uri="{BB962C8B-B14F-4D97-AF65-F5344CB8AC3E}">
        <p14:creationId xmlns:p14="http://schemas.microsoft.com/office/powerpoint/2010/main" val="28133526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 mindful in regards to the sizing of your poster.</a:t>
            </a:r>
          </a:p>
          <a:p>
            <a:r>
              <a:rPr lang="en-US"/>
              <a:t>It should be visible from 4-6 feet away.</a:t>
            </a:r>
          </a:p>
          <a:p>
            <a:endParaRPr lang="en-US"/>
          </a:p>
          <a:p>
            <a:endParaRPr lang="en-US"/>
          </a:p>
        </p:txBody>
      </p:sp>
      <p:sp>
        <p:nvSpPr>
          <p:cNvPr id="4" name="Slide Number Placeholder 3"/>
          <p:cNvSpPr>
            <a:spLocks noGrp="1"/>
          </p:cNvSpPr>
          <p:nvPr>
            <p:ph type="sldNum" sz="quarter" idx="5"/>
          </p:nvPr>
        </p:nvSpPr>
        <p:spPr/>
        <p:txBody>
          <a:bodyPr/>
          <a:lstStyle/>
          <a:p>
            <a:fld id="{48705372-A382-49F5-9CBD-0AB52085BE4B}" type="slidenum">
              <a:rPr lang="en-US" smtClean="0"/>
              <a:t>27</a:t>
            </a:fld>
            <a:endParaRPr lang="en-US"/>
          </a:p>
        </p:txBody>
      </p:sp>
    </p:spTree>
    <p:extLst>
      <p:ext uri="{BB962C8B-B14F-4D97-AF65-F5344CB8AC3E}">
        <p14:creationId xmlns:p14="http://schemas.microsoft.com/office/powerpoint/2010/main" val="37425691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Research Poster Video</a:t>
            </a:r>
          </a:p>
          <a:p>
            <a:endParaRPr lang="en-US"/>
          </a:p>
        </p:txBody>
      </p:sp>
      <p:sp>
        <p:nvSpPr>
          <p:cNvPr id="4" name="Slide Number Placeholder 3"/>
          <p:cNvSpPr>
            <a:spLocks noGrp="1"/>
          </p:cNvSpPr>
          <p:nvPr>
            <p:ph type="sldNum" sz="quarter" idx="5"/>
          </p:nvPr>
        </p:nvSpPr>
        <p:spPr/>
        <p:txBody>
          <a:bodyPr/>
          <a:lstStyle/>
          <a:p>
            <a:fld id="{48705372-A382-49F5-9CBD-0AB52085BE4B}" type="slidenum">
              <a:rPr lang="en-US" smtClean="0"/>
              <a:t>28</a:t>
            </a:fld>
            <a:endParaRPr lang="en-US"/>
          </a:p>
        </p:txBody>
      </p:sp>
    </p:spTree>
    <p:extLst>
      <p:ext uri="{BB962C8B-B14F-4D97-AF65-F5344CB8AC3E}">
        <p14:creationId xmlns:p14="http://schemas.microsoft.com/office/powerpoint/2010/main" val="2417776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some great resources for your content.</a:t>
            </a:r>
          </a:p>
          <a:p>
            <a:r>
              <a:rPr lang="en-US"/>
              <a:t>On Adobe Color, you can find colors that go together, analogous, etc.</a:t>
            </a:r>
          </a:p>
          <a:p>
            <a:r>
              <a:rPr lang="en-US"/>
              <a:t>Creative Commons you can find photos and other content that is free to use. Be sure to read the terms of use for whatever you choose to use and always give credit to whomever created it</a:t>
            </a:r>
          </a:p>
        </p:txBody>
      </p:sp>
      <p:sp>
        <p:nvSpPr>
          <p:cNvPr id="4" name="Slide Number Placeholder 3"/>
          <p:cNvSpPr>
            <a:spLocks noGrp="1"/>
          </p:cNvSpPr>
          <p:nvPr>
            <p:ph type="sldNum" sz="quarter" idx="5"/>
          </p:nvPr>
        </p:nvSpPr>
        <p:spPr/>
        <p:txBody>
          <a:bodyPr/>
          <a:lstStyle/>
          <a:p>
            <a:fld id="{48705372-A382-49F5-9CBD-0AB52085BE4B}" type="slidenum">
              <a:rPr lang="en-US" smtClean="0"/>
              <a:t>29</a:t>
            </a:fld>
            <a:endParaRPr lang="en-US"/>
          </a:p>
        </p:txBody>
      </p:sp>
    </p:spTree>
    <p:extLst>
      <p:ext uri="{BB962C8B-B14F-4D97-AF65-F5344CB8AC3E}">
        <p14:creationId xmlns:p14="http://schemas.microsoft.com/office/powerpoint/2010/main" val="1102130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They serve as </a:t>
            </a:r>
          </a:p>
          <a:p>
            <a:r>
              <a:rPr lang="en-US"/>
              <a:t>-a source of information</a:t>
            </a:r>
          </a:p>
          <a:p>
            <a:r>
              <a:rPr lang="en-US"/>
              <a:t>-a conversation starter</a:t>
            </a:r>
          </a:p>
          <a:p>
            <a:r>
              <a:rPr lang="en-US"/>
              <a:t>-a summary of your work</a:t>
            </a:r>
          </a:p>
          <a:p>
            <a:r>
              <a:rPr lang="en-US"/>
              <a:t>-and an advertisement for you work</a:t>
            </a:r>
          </a:p>
          <a:p>
            <a:endParaRPr lang="en-US"/>
          </a:p>
          <a:p>
            <a:r>
              <a:rPr lang="en-US"/>
              <a:t>Your posters should be self-explanatory. With a well designed and well organized poster you should be able to achieve these results.</a:t>
            </a:r>
          </a:p>
        </p:txBody>
      </p:sp>
      <p:sp>
        <p:nvSpPr>
          <p:cNvPr id="4" name="Slide Number Placeholder 3"/>
          <p:cNvSpPr>
            <a:spLocks noGrp="1"/>
          </p:cNvSpPr>
          <p:nvPr>
            <p:ph type="sldNum" sz="quarter" idx="5"/>
          </p:nvPr>
        </p:nvSpPr>
        <p:spPr/>
        <p:txBody>
          <a:bodyPr/>
          <a:lstStyle/>
          <a:p>
            <a:fld id="{48705372-A382-49F5-9CBD-0AB52085BE4B}" type="slidenum">
              <a:rPr lang="en-US" smtClean="0"/>
              <a:t>3</a:t>
            </a:fld>
            <a:endParaRPr lang="en-US"/>
          </a:p>
        </p:txBody>
      </p:sp>
    </p:spTree>
    <p:extLst>
      <p:ext uri="{BB962C8B-B14F-4D97-AF65-F5344CB8AC3E}">
        <p14:creationId xmlns:p14="http://schemas.microsoft.com/office/powerpoint/2010/main" val="3655916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 HEADINGS</a:t>
            </a:r>
          </a:p>
          <a:p>
            <a:r>
              <a:rPr lang="en-US"/>
              <a:t>Make sure you title each section and make it stand out. Different contrasting colors often work. We will touch on fonts shortly</a:t>
            </a:r>
          </a:p>
          <a:p>
            <a:endParaRPr lang="en-US"/>
          </a:p>
          <a:p>
            <a:r>
              <a:rPr lang="en-US"/>
              <a:t>https://www.makesigns.com/tutorials/poster-design-layout.aspx</a:t>
            </a:r>
          </a:p>
        </p:txBody>
      </p:sp>
      <p:sp>
        <p:nvSpPr>
          <p:cNvPr id="4" name="Slide Number Placeholder 3"/>
          <p:cNvSpPr>
            <a:spLocks noGrp="1"/>
          </p:cNvSpPr>
          <p:nvPr>
            <p:ph type="sldNum" sz="quarter" idx="5"/>
          </p:nvPr>
        </p:nvSpPr>
        <p:spPr/>
        <p:txBody>
          <a:bodyPr/>
          <a:lstStyle/>
          <a:p>
            <a:fld id="{48705372-A382-49F5-9CBD-0AB52085BE4B}" type="slidenum">
              <a:rPr lang="en-US" smtClean="0"/>
              <a:t>4</a:t>
            </a:fld>
            <a:endParaRPr lang="en-US"/>
          </a:p>
        </p:txBody>
      </p:sp>
    </p:spTree>
    <p:extLst>
      <p:ext uri="{BB962C8B-B14F-4D97-AF65-F5344CB8AC3E}">
        <p14:creationId xmlns:p14="http://schemas.microsoft.com/office/powerpoint/2010/main" val="161825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 text, but keep it to a minimum…</a:t>
            </a:r>
          </a:p>
          <a:p>
            <a:endParaRPr lang="en-US"/>
          </a:p>
          <a:p>
            <a:r>
              <a:rPr lang="en-US"/>
              <a:t>It is tough to get an audience to read a wall of text</a:t>
            </a:r>
          </a:p>
          <a:p>
            <a:r>
              <a:rPr lang="en-US"/>
              <a:t>Use bullet points where possible</a:t>
            </a:r>
          </a:p>
          <a:p>
            <a:endParaRPr lang="en-US"/>
          </a:p>
          <a:p>
            <a:r>
              <a:rPr lang="en-US"/>
              <a:t>Less text = more visitors to your poster</a:t>
            </a:r>
          </a:p>
          <a:p>
            <a:endParaRPr lang="en-US"/>
          </a:p>
          <a:p>
            <a:r>
              <a:rPr lang="en-US"/>
              <a:t>Most people will skim anyway</a:t>
            </a:r>
          </a:p>
        </p:txBody>
      </p:sp>
      <p:sp>
        <p:nvSpPr>
          <p:cNvPr id="4" name="Slide Number Placeholder 3"/>
          <p:cNvSpPr>
            <a:spLocks noGrp="1"/>
          </p:cNvSpPr>
          <p:nvPr>
            <p:ph type="sldNum" sz="quarter" idx="5"/>
          </p:nvPr>
        </p:nvSpPr>
        <p:spPr/>
        <p:txBody>
          <a:bodyPr/>
          <a:lstStyle/>
          <a:p>
            <a:fld id="{48705372-A382-49F5-9CBD-0AB52085BE4B}" type="slidenum">
              <a:rPr lang="en-US" smtClean="0"/>
              <a:t>5</a:t>
            </a:fld>
            <a:endParaRPr lang="en-US"/>
          </a:p>
        </p:txBody>
      </p:sp>
    </p:spTree>
    <p:extLst>
      <p:ext uri="{BB962C8B-B14F-4D97-AF65-F5344CB8AC3E}">
        <p14:creationId xmlns:p14="http://schemas.microsoft.com/office/powerpoint/2010/main" val="2650174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Make sure you left align your text.</a:t>
            </a:r>
          </a:p>
          <a:p>
            <a:endParaRPr lang="en-US"/>
          </a:p>
          <a:p>
            <a:r>
              <a:rPr lang="en-US"/>
              <a:t>DO NOT center it for paragraphs. It makes it difficult to read breaks up the sentences too much.  Its is very frustrating to look at.</a:t>
            </a:r>
          </a:p>
          <a:p>
            <a:endParaRPr lang="en-US"/>
          </a:p>
          <a:p>
            <a:r>
              <a:rPr lang="en-US"/>
              <a:t>Center aligned text has a ragged left edge</a:t>
            </a:r>
          </a:p>
          <a:p>
            <a:r>
              <a:rPr lang="en-US"/>
              <a:t>Each line starts at a different edge</a:t>
            </a:r>
          </a:p>
          <a:p>
            <a:endParaRPr lang="en-US"/>
          </a:p>
          <a:p>
            <a:r>
              <a:rPr lang="en-US"/>
              <a:t>Left aligned text has a straight left edge</a:t>
            </a:r>
          </a:p>
          <a:p>
            <a:r>
              <a:rPr lang="en-US"/>
              <a:t>Each line starts at the same edge.</a:t>
            </a:r>
          </a:p>
        </p:txBody>
      </p:sp>
      <p:sp>
        <p:nvSpPr>
          <p:cNvPr id="4" name="Slide Number Placeholder 3"/>
          <p:cNvSpPr>
            <a:spLocks noGrp="1"/>
          </p:cNvSpPr>
          <p:nvPr>
            <p:ph type="sldNum" sz="quarter" idx="5"/>
          </p:nvPr>
        </p:nvSpPr>
        <p:spPr/>
        <p:txBody>
          <a:bodyPr/>
          <a:lstStyle/>
          <a:p>
            <a:fld id="{48705372-A382-49F5-9CBD-0AB52085BE4B}" type="slidenum">
              <a:rPr lang="en-US" smtClean="0"/>
              <a:t>6</a:t>
            </a:fld>
            <a:endParaRPr lang="en-US"/>
          </a:p>
        </p:txBody>
      </p:sp>
    </p:spTree>
    <p:extLst>
      <p:ext uri="{BB962C8B-B14F-4D97-AF65-F5344CB8AC3E}">
        <p14:creationId xmlns:p14="http://schemas.microsoft.com/office/powerpoint/2010/main" val="42086855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Typically, the recommendation is to use a sans serif font for your headline, and a </a:t>
            </a:r>
            <a:r>
              <a:rPr lang="en-US" err="1"/>
              <a:t>serifed</a:t>
            </a:r>
            <a:r>
              <a:rPr lang="en-US"/>
              <a:t> font for your body copy or text.</a:t>
            </a:r>
          </a:p>
          <a:p>
            <a:r>
              <a:rPr lang="en-US"/>
              <a:t>Studies have shown that serif fonts work well for readability. </a:t>
            </a:r>
          </a:p>
        </p:txBody>
      </p:sp>
      <p:sp>
        <p:nvSpPr>
          <p:cNvPr id="4" name="Slide Number Placeholder 3"/>
          <p:cNvSpPr>
            <a:spLocks noGrp="1"/>
          </p:cNvSpPr>
          <p:nvPr>
            <p:ph type="sldNum" sz="quarter" idx="5"/>
          </p:nvPr>
        </p:nvSpPr>
        <p:spPr/>
        <p:txBody>
          <a:bodyPr/>
          <a:lstStyle/>
          <a:p>
            <a:fld id="{48705372-A382-49F5-9CBD-0AB52085BE4B}" type="slidenum">
              <a:rPr lang="en-US" smtClean="0"/>
              <a:t>7</a:t>
            </a:fld>
            <a:endParaRPr lang="en-US"/>
          </a:p>
        </p:txBody>
      </p:sp>
    </p:spTree>
    <p:extLst>
      <p:ext uri="{BB962C8B-B14F-4D97-AF65-F5344CB8AC3E}">
        <p14:creationId xmlns:p14="http://schemas.microsoft.com/office/powerpoint/2010/main" val="2738724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Don’t go nuts with extravagant fonts, it is unnecessary, especially for a research poster. You want to find both serif and sans serif fonts to use in your poster…</a:t>
            </a:r>
          </a:p>
          <a:p>
            <a:r>
              <a:rPr lang="en-US"/>
              <a:t>Sans Serif got your headlines</a:t>
            </a:r>
          </a:p>
          <a:p>
            <a:r>
              <a:rPr lang="en-US"/>
              <a:t>Serif for your body copy</a:t>
            </a:r>
          </a:p>
        </p:txBody>
      </p:sp>
      <p:sp>
        <p:nvSpPr>
          <p:cNvPr id="4" name="Slide Number Placeholder 3"/>
          <p:cNvSpPr>
            <a:spLocks noGrp="1"/>
          </p:cNvSpPr>
          <p:nvPr>
            <p:ph type="sldNum" sz="quarter" idx="5"/>
          </p:nvPr>
        </p:nvSpPr>
        <p:spPr/>
        <p:txBody>
          <a:bodyPr/>
          <a:lstStyle/>
          <a:p>
            <a:fld id="{48705372-A382-49F5-9CBD-0AB52085BE4B}" type="slidenum">
              <a:rPr lang="en-US" smtClean="0"/>
              <a:t>8</a:t>
            </a:fld>
            <a:endParaRPr lang="en-US"/>
          </a:p>
        </p:txBody>
      </p:sp>
    </p:spTree>
    <p:extLst>
      <p:ext uri="{BB962C8B-B14F-4D97-AF65-F5344CB8AC3E}">
        <p14:creationId xmlns:p14="http://schemas.microsoft.com/office/powerpoint/2010/main" val="3532306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Serifs are like tails on the edges of letters and symbols.</a:t>
            </a:r>
          </a:p>
          <a:p>
            <a:r>
              <a:rPr lang="en-US"/>
              <a:t>Sans serif fonts are simpler and don’t include small lines tailing from letters &amp; symbols, hence the name, SANS serif.</a:t>
            </a:r>
          </a:p>
          <a:p>
            <a:endParaRPr lang="en-US"/>
          </a:p>
        </p:txBody>
      </p:sp>
      <p:sp>
        <p:nvSpPr>
          <p:cNvPr id="4" name="Slide Number Placeholder 3"/>
          <p:cNvSpPr>
            <a:spLocks noGrp="1"/>
          </p:cNvSpPr>
          <p:nvPr>
            <p:ph type="sldNum" sz="quarter" idx="5"/>
          </p:nvPr>
        </p:nvSpPr>
        <p:spPr/>
        <p:txBody>
          <a:bodyPr/>
          <a:lstStyle/>
          <a:p>
            <a:fld id="{48705372-A382-49F5-9CBD-0AB52085BE4B}" type="slidenum">
              <a:rPr lang="en-US" smtClean="0"/>
              <a:t>9</a:t>
            </a:fld>
            <a:endParaRPr lang="en-US"/>
          </a:p>
        </p:txBody>
      </p:sp>
    </p:spTree>
    <p:extLst>
      <p:ext uri="{BB962C8B-B14F-4D97-AF65-F5344CB8AC3E}">
        <p14:creationId xmlns:p14="http://schemas.microsoft.com/office/powerpoint/2010/main" val="1205753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771DE-6B5A-44E8-80CE-2E62B3631A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BADFC07-82E2-4394-B18C-53C4B0850F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C0F2B15-A412-4935-B627-286989608230}"/>
              </a:ext>
            </a:extLst>
          </p:cNvPr>
          <p:cNvSpPr>
            <a:spLocks noGrp="1"/>
          </p:cNvSpPr>
          <p:nvPr>
            <p:ph type="dt" sz="half" idx="10"/>
          </p:nvPr>
        </p:nvSpPr>
        <p:spPr/>
        <p:txBody>
          <a:bodyPr/>
          <a:lstStyle/>
          <a:p>
            <a:fld id="{A0857B23-86CB-45D2-8569-6B6E7DEC39F6}" type="datetimeFigureOut">
              <a:rPr lang="en-US" smtClean="0"/>
              <a:t>2/28/2019</a:t>
            </a:fld>
            <a:endParaRPr lang="en-US"/>
          </a:p>
        </p:txBody>
      </p:sp>
      <p:sp>
        <p:nvSpPr>
          <p:cNvPr id="5" name="Footer Placeholder 4">
            <a:extLst>
              <a:ext uri="{FF2B5EF4-FFF2-40B4-BE49-F238E27FC236}">
                <a16:creationId xmlns:a16="http://schemas.microsoft.com/office/drawing/2014/main" id="{906FBFC9-DA51-4382-83B3-407DB5F060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C7F50-9224-4872-8287-4E8C520EE899}"/>
              </a:ext>
            </a:extLst>
          </p:cNvPr>
          <p:cNvSpPr>
            <a:spLocks noGrp="1"/>
          </p:cNvSpPr>
          <p:nvPr>
            <p:ph type="sldNum" sz="quarter" idx="12"/>
          </p:nvPr>
        </p:nvSpPr>
        <p:spPr/>
        <p:txBody>
          <a:bodyPr/>
          <a:lstStyle/>
          <a:p>
            <a:fld id="{605E7BFB-6A8B-4726-A9F3-253783D8F123}" type="slidenum">
              <a:rPr lang="en-US" smtClean="0"/>
              <a:t>‹#›</a:t>
            </a:fld>
            <a:endParaRPr lang="en-US"/>
          </a:p>
        </p:txBody>
      </p:sp>
    </p:spTree>
    <p:extLst>
      <p:ext uri="{BB962C8B-B14F-4D97-AF65-F5344CB8AC3E}">
        <p14:creationId xmlns:p14="http://schemas.microsoft.com/office/powerpoint/2010/main" val="2298173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2FDFA-98C8-4B1A-BDFA-9CBEEF38A4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2CB3FB-FA5E-46EC-B55A-05138C9A4B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5A0F06-38A6-41E3-9CA5-400F543FB822}"/>
              </a:ext>
            </a:extLst>
          </p:cNvPr>
          <p:cNvSpPr>
            <a:spLocks noGrp="1"/>
          </p:cNvSpPr>
          <p:nvPr>
            <p:ph type="dt" sz="half" idx="10"/>
          </p:nvPr>
        </p:nvSpPr>
        <p:spPr/>
        <p:txBody>
          <a:bodyPr/>
          <a:lstStyle/>
          <a:p>
            <a:fld id="{A0857B23-86CB-45D2-8569-6B6E7DEC39F6}" type="datetimeFigureOut">
              <a:rPr lang="en-US" smtClean="0"/>
              <a:t>2/28/2019</a:t>
            </a:fld>
            <a:endParaRPr lang="en-US"/>
          </a:p>
        </p:txBody>
      </p:sp>
      <p:sp>
        <p:nvSpPr>
          <p:cNvPr id="5" name="Footer Placeholder 4">
            <a:extLst>
              <a:ext uri="{FF2B5EF4-FFF2-40B4-BE49-F238E27FC236}">
                <a16:creationId xmlns:a16="http://schemas.microsoft.com/office/drawing/2014/main" id="{2BC7277B-D2E5-4EDD-9A42-EAAB5B0C54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6724B6-C08C-4B79-A38F-9B1EC934B091}"/>
              </a:ext>
            </a:extLst>
          </p:cNvPr>
          <p:cNvSpPr>
            <a:spLocks noGrp="1"/>
          </p:cNvSpPr>
          <p:nvPr>
            <p:ph type="sldNum" sz="quarter" idx="12"/>
          </p:nvPr>
        </p:nvSpPr>
        <p:spPr/>
        <p:txBody>
          <a:bodyPr/>
          <a:lstStyle/>
          <a:p>
            <a:fld id="{605E7BFB-6A8B-4726-A9F3-253783D8F123}" type="slidenum">
              <a:rPr lang="en-US" smtClean="0"/>
              <a:t>‹#›</a:t>
            </a:fld>
            <a:endParaRPr lang="en-US"/>
          </a:p>
        </p:txBody>
      </p:sp>
    </p:spTree>
    <p:extLst>
      <p:ext uri="{BB962C8B-B14F-4D97-AF65-F5344CB8AC3E}">
        <p14:creationId xmlns:p14="http://schemas.microsoft.com/office/powerpoint/2010/main" val="3759103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5BA5A2-5488-4CBE-A37C-EDFC7B51408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81880F-AACE-41E4-8AEC-39740FABEE5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BA7C66-6A17-4149-BE5F-945DF7630C00}"/>
              </a:ext>
            </a:extLst>
          </p:cNvPr>
          <p:cNvSpPr>
            <a:spLocks noGrp="1"/>
          </p:cNvSpPr>
          <p:nvPr>
            <p:ph type="dt" sz="half" idx="10"/>
          </p:nvPr>
        </p:nvSpPr>
        <p:spPr/>
        <p:txBody>
          <a:bodyPr/>
          <a:lstStyle/>
          <a:p>
            <a:fld id="{A0857B23-86CB-45D2-8569-6B6E7DEC39F6}" type="datetimeFigureOut">
              <a:rPr lang="en-US" smtClean="0"/>
              <a:t>2/28/2019</a:t>
            </a:fld>
            <a:endParaRPr lang="en-US"/>
          </a:p>
        </p:txBody>
      </p:sp>
      <p:sp>
        <p:nvSpPr>
          <p:cNvPr id="5" name="Footer Placeholder 4">
            <a:extLst>
              <a:ext uri="{FF2B5EF4-FFF2-40B4-BE49-F238E27FC236}">
                <a16:creationId xmlns:a16="http://schemas.microsoft.com/office/drawing/2014/main" id="{E4527171-12F9-42E1-83C0-4BAEC025DA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43EB9F-D03B-4E7D-B320-E66D5C060EAC}"/>
              </a:ext>
            </a:extLst>
          </p:cNvPr>
          <p:cNvSpPr>
            <a:spLocks noGrp="1"/>
          </p:cNvSpPr>
          <p:nvPr>
            <p:ph type="sldNum" sz="quarter" idx="12"/>
          </p:nvPr>
        </p:nvSpPr>
        <p:spPr/>
        <p:txBody>
          <a:bodyPr/>
          <a:lstStyle/>
          <a:p>
            <a:fld id="{605E7BFB-6A8B-4726-A9F3-253783D8F123}" type="slidenum">
              <a:rPr lang="en-US" smtClean="0"/>
              <a:t>‹#›</a:t>
            </a:fld>
            <a:endParaRPr lang="en-US"/>
          </a:p>
        </p:txBody>
      </p:sp>
    </p:spTree>
    <p:extLst>
      <p:ext uri="{BB962C8B-B14F-4D97-AF65-F5344CB8AC3E}">
        <p14:creationId xmlns:p14="http://schemas.microsoft.com/office/powerpoint/2010/main" val="814289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92638-0738-4BA4-9635-0D0387BA5A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0C333B-CF1E-4A02-BE93-E3E260314E2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F9CE24-50E6-49D8-9FAA-3147790C3F91}"/>
              </a:ext>
            </a:extLst>
          </p:cNvPr>
          <p:cNvSpPr>
            <a:spLocks noGrp="1"/>
          </p:cNvSpPr>
          <p:nvPr>
            <p:ph type="dt" sz="half" idx="10"/>
          </p:nvPr>
        </p:nvSpPr>
        <p:spPr/>
        <p:txBody>
          <a:bodyPr/>
          <a:lstStyle/>
          <a:p>
            <a:fld id="{A0857B23-86CB-45D2-8569-6B6E7DEC39F6}" type="datetimeFigureOut">
              <a:rPr lang="en-US" smtClean="0"/>
              <a:t>2/28/2019</a:t>
            </a:fld>
            <a:endParaRPr lang="en-US"/>
          </a:p>
        </p:txBody>
      </p:sp>
      <p:sp>
        <p:nvSpPr>
          <p:cNvPr id="5" name="Footer Placeholder 4">
            <a:extLst>
              <a:ext uri="{FF2B5EF4-FFF2-40B4-BE49-F238E27FC236}">
                <a16:creationId xmlns:a16="http://schemas.microsoft.com/office/drawing/2014/main" id="{85449298-FD47-48D5-89BA-E9B0C77F43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6C432C-0145-44F3-9934-3D5389843E73}"/>
              </a:ext>
            </a:extLst>
          </p:cNvPr>
          <p:cNvSpPr>
            <a:spLocks noGrp="1"/>
          </p:cNvSpPr>
          <p:nvPr>
            <p:ph type="sldNum" sz="quarter" idx="12"/>
          </p:nvPr>
        </p:nvSpPr>
        <p:spPr/>
        <p:txBody>
          <a:bodyPr/>
          <a:lstStyle/>
          <a:p>
            <a:fld id="{605E7BFB-6A8B-4726-A9F3-253783D8F123}" type="slidenum">
              <a:rPr lang="en-US" smtClean="0"/>
              <a:t>‹#›</a:t>
            </a:fld>
            <a:endParaRPr lang="en-US"/>
          </a:p>
        </p:txBody>
      </p:sp>
    </p:spTree>
    <p:extLst>
      <p:ext uri="{BB962C8B-B14F-4D97-AF65-F5344CB8AC3E}">
        <p14:creationId xmlns:p14="http://schemas.microsoft.com/office/powerpoint/2010/main" val="1675051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D5E77-58D8-4B7A-839B-EB57034BB9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CE9388A-D8E5-4E85-A87C-4448F9EA0D4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50682F7-80BF-43CF-8360-1ACD64910B76}"/>
              </a:ext>
            </a:extLst>
          </p:cNvPr>
          <p:cNvSpPr>
            <a:spLocks noGrp="1"/>
          </p:cNvSpPr>
          <p:nvPr>
            <p:ph type="dt" sz="half" idx="10"/>
          </p:nvPr>
        </p:nvSpPr>
        <p:spPr/>
        <p:txBody>
          <a:bodyPr/>
          <a:lstStyle/>
          <a:p>
            <a:fld id="{A0857B23-86CB-45D2-8569-6B6E7DEC39F6}" type="datetimeFigureOut">
              <a:rPr lang="en-US" smtClean="0"/>
              <a:t>2/28/2019</a:t>
            </a:fld>
            <a:endParaRPr lang="en-US"/>
          </a:p>
        </p:txBody>
      </p:sp>
      <p:sp>
        <p:nvSpPr>
          <p:cNvPr id="5" name="Footer Placeholder 4">
            <a:extLst>
              <a:ext uri="{FF2B5EF4-FFF2-40B4-BE49-F238E27FC236}">
                <a16:creationId xmlns:a16="http://schemas.microsoft.com/office/drawing/2014/main" id="{2F0F67B3-D957-42E6-9591-C05AA52BB1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83143C-32EE-4352-A681-990351909D3A}"/>
              </a:ext>
            </a:extLst>
          </p:cNvPr>
          <p:cNvSpPr>
            <a:spLocks noGrp="1"/>
          </p:cNvSpPr>
          <p:nvPr>
            <p:ph type="sldNum" sz="quarter" idx="12"/>
          </p:nvPr>
        </p:nvSpPr>
        <p:spPr/>
        <p:txBody>
          <a:bodyPr/>
          <a:lstStyle/>
          <a:p>
            <a:fld id="{605E7BFB-6A8B-4726-A9F3-253783D8F123}" type="slidenum">
              <a:rPr lang="en-US" smtClean="0"/>
              <a:t>‹#›</a:t>
            </a:fld>
            <a:endParaRPr lang="en-US"/>
          </a:p>
        </p:txBody>
      </p:sp>
    </p:spTree>
    <p:extLst>
      <p:ext uri="{BB962C8B-B14F-4D97-AF65-F5344CB8AC3E}">
        <p14:creationId xmlns:p14="http://schemas.microsoft.com/office/powerpoint/2010/main" val="3962551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F58A9-4845-4008-8EC6-A173373E2C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5DE7FE-E35D-4FA7-B1F0-2C0E2FC8B09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54EBF0-9A4A-486F-AF16-E0B8D0019C2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9EC56D-F086-4571-9EEF-E6919E327FD4}"/>
              </a:ext>
            </a:extLst>
          </p:cNvPr>
          <p:cNvSpPr>
            <a:spLocks noGrp="1"/>
          </p:cNvSpPr>
          <p:nvPr>
            <p:ph type="dt" sz="half" idx="10"/>
          </p:nvPr>
        </p:nvSpPr>
        <p:spPr/>
        <p:txBody>
          <a:bodyPr/>
          <a:lstStyle/>
          <a:p>
            <a:fld id="{A0857B23-86CB-45D2-8569-6B6E7DEC39F6}" type="datetimeFigureOut">
              <a:rPr lang="en-US" smtClean="0"/>
              <a:t>2/28/2019</a:t>
            </a:fld>
            <a:endParaRPr lang="en-US"/>
          </a:p>
        </p:txBody>
      </p:sp>
      <p:sp>
        <p:nvSpPr>
          <p:cNvPr id="6" name="Footer Placeholder 5">
            <a:extLst>
              <a:ext uri="{FF2B5EF4-FFF2-40B4-BE49-F238E27FC236}">
                <a16:creationId xmlns:a16="http://schemas.microsoft.com/office/drawing/2014/main" id="{0771DDFD-DF7D-48E5-8FCB-F138F37063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D10520-12EB-4C0F-857A-56A42FD75913}"/>
              </a:ext>
            </a:extLst>
          </p:cNvPr>
          <p:cNvSpPr>
            <a:spLocks noGrp="1"/>
          </p:cNvSpPr>
          <p:nvPr>
            <p:ph type="sldNum" sz="quarter" idx="12"/>
          </p:nvPr>
        </p:nvSpPr>
        <p:spPr/>
        <p:txBody>
          <a:bodyPr/>
          <a:lstStyle/>
          <a:p>
            <a:fld id="{605E7BFB-6A8B-4726-A9F3-253783D8F123}" type="slidenum">
              <a:rPr lang="en-US" smtClean="0"/>
              <a:t>‹#›</a:t>
            </a:fld>
            <a:endParaRPr lang="en-US"/>
          </a:p>
        </p:txBody>
      </p:sp>
    </p:spTree>
    <p:extLst>
      <p:ext uri="{BB962C8B-B14F-4D97-AF65-F5344CB8AC3E}">
        <p14:creationId xmlns:p14="http://schemas.microsoft.com/office/powerpoint/2010/main" val="1053909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420E7-E6EE-40A0-83DF-4E31671381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181307-B468-494E-BFCE-36EFF34B16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E773EDF-05D8-46FE-884E-0C98CE35515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B89E13B-6972-4988-83B9-78F41B79FB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6E9A437-7F12-4E59-A66E-2A5FCC09BCA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E0D267E-DBEA-496E-8B09-63F95FD2941C}"/>
              </a:ext>
            </a:extLst>
          </p:cNvPr>
          <p:cNvSpPr>
            <a:spLocks noGrp="1"/>
          </p:cNvSpPr>
          <p:nvPr>
            <p:ph type="dt" sz="half" idx="10"/>
          </p:nvPr>
        </p:nvSpPr>
        <p:spPr/>
        <p:txBody>
          <a:bodyPr/>
          <a:lstStyle/>
          <a:p>
            <a:fld id="{A0857B23-86CB-45D2-8569-6B6E7DEC39F6}" type="datetimeFigureOut">
              <a:rPr lang="en-US" smtClean="0"/>
              <a:t>2/28/2019</a:t>
            </a:fld>
            <a:endParaRPr lang="en-US"/>
          </a:p>
        </p:txBody>
      </p:sp>
      <p:sp>
        <p:nvSpPr>
          <p:cNvPr id="8" name="Footer Placeholder 7">
            <a:extLst>
              <a:ext uri="{FF2B5EF4-FFF2-40B4-BE49-F238E27FC236}">
                <a16:creationId xmlns:a16="http://schemas.microsoft.com/office/drawing/2014/main" id="{AD366F14-7F51-48E2-BEA0-5393640997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A11D6C-9D81-4A13-A2C5-E68CCEF3B8EA}"/>
              </a:ext>
            </a:extLst>
          </p:cNvPr>
          <p:cNvSpPr>
            <a:spLocks noGrp="1"/>
          </p:cNvSpPr>
          <p:nvPr>
            <p:ph type="sldNum" sz="quarter" idx="12"/>
          </p:nvPr>
        </p:nvSpPr>
        <p:spPr/>
        <p:txBody>
          <a:bodyPr/>
          <a:lstStyle/>
          <a:p>
            <a:fld id="{605E7BFB-6A8B-4726-A9F3-253783D8F123}" type="slidenum">
              <a:rPr lang="en-US" smtClean="0"/>
              <a:t>‹#›</a:t>
            </a:fld>
            <a:endParaRPr lang="en-US"/>
          </a:p>
        </p:txBody>
      </p:sp>
    </p:spTree>
    <p:extLst>
      <p:ext uri="{BB962C8B-B14F-4D97-AF65-F5344CB8AC3E}">
        <p14:creationId xmlns:p14="http://schemas.microsoft.com/office/powerpoint/2010/main" val="1811559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12630-1E7E-4D82-BFF6-E4DCA3C1F8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D2A91B-02DA-407A-9D14-87F885441C91}"/>
              </a:ext>
            </a:extLst>
          </p:cNvPr>
          <p:cNvSpPr>
            <a:spLocks noGrp="1"/>
          </p:cNvSpPr>
          <p:nvPr>
            <p:ph type="dt" sz="half" idx="10"/>
          </p:nvPr>
        </p:nvSpPr>
        <p:spPr/>
        <p:txBody>
          <a:bodyPr/>
          <a:lstStyle/>
          <a:p>
            <a:fld id="{A0857B23-86CB-45D2-8569-6B6E7DEC39F6}" type="datetimeFigureOut">
              <a:rPr lang="en-US" smtClean="0"/>
              <a:t>2/28/2019</a:t>
            </a:fld>
            <a:endParaRPr lang="en-US"/>
          </a:p>
        </p:txBody>
      </p:sp>
      <p:sp>
        <p:nvSpPr>
          <p:cNvPr id="4" name="Footer Placeholder 3">
            <a:extLst>
              <a:ext uri="{FF2B5EF4-FFF2-40B4-BE49-F238E27FC236}">
                <a16:creationId xmlns:a16="http://schemas.microsoft.com/office/drawing/2014/main" id="{02FAF8E8-838D-4A7D-A59C-1CC10EF91E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D04D9A-5144-492F-A929-40BB55A4455C}"/>
              </a:ext>
            </a:extLst>
          </p:cNvPr>
          <p:cNvSpPr>
            <a:spLocks noGrp="1"/>
          </p:cNvSpPr>
          <p:nvPr>
            <p:ph type="sldNum" sz="quarter" idx="12"/>
          </p:nvPr>
        </p:nvSpPr>
        <p:spPr/>
        <p:txBody>
          <a:bodyPr/>
          <a:lstStyle/>
          <a:p>
            <a:fld id="{605E7BFB-6A8B-4726-A9F3-253783D8F123}" type="slidenum">
              <a:rPr lang="en-US" smtClean="0"/>
              <a:t>‹#›</a:t>
            </a:fld>
            <a:endParaRPr lang="en-US"/>
          </a:p>
        </p:txBody>
      </p:sp>
    </p:spTree>
    <p:extLst>
      <p:ext uri="{BB962C8B-B14F-4D97-AF65-F5344CB8AC3E}">
        <p14:creationId xmlns:p14="http://schemas.microsoft.com/office/powerpoint/2010/main" val="3937758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8D902B-5979-485B-887D-B4ECE70B2969}"/>
              </a:ext>
            </a:extLst>
          </p:cNvPr>
          <p:cNvSpPr>
            <a:spLocks noGrp="1"/>
          </p:cNvSpPr>
          <p:nvPr>
            <p:ph type="dt" sz="half" idx="10"/>
          </p:nvPr>
        </p:nvSpPr>
        <p:spPr/>
        <p:txBody>
          <a:bodyPr/>
          <a:lstStyle/>
          <a:p>
            <a:fld id="{A0857B23-86CB-45D2-8569-6B6E7DEC39F6}" type="datetimeFigureOut">
              <a:rPr lang="en-US" smtClean="0"/>
              <a:t>2/28/2019</a:t>
            </a:fld>
            <a:endParaRPr lang="en-US"/>
          </a:p>
        </p:txBody>
      </p:sp>
      <p:sp>
        <p:nvSpPr>
          <p:cNvPr id="3" name="Footer Placeholder 2">
            <a:extLst>
              <a:ext uri="{FF2B5EF4-FFF2-40B4-BE49-F238E27FC236}">
                <a16:creationId xmlns:a16="http://schemas.microsoft.com/office/drawing/2014/main" id="{B3AA2DCA-E147-4DC8-A7A4-5F3F657A5BB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2421D2-53FE-4626-BDE7-108EAEE871FD}"/>
              </a:ext>
            </a:extLst>
          </p:cNvPr>
          <p:cNvSpPr>
            <a:spLocks noGrp="1"/>
          </p:cNvSpPr>
          <p:nvPr>
            <p:ph type="sldNum" sz="quarter" idx="12"/>
          </p:nvPr>
        </p:nvSpPr>
        <p:spPr/>
        <p:txBody>
          <a:bodyPr/>
          <a:lstStyle/>
          <a:p>
            <a:fld id="{605E7BFB-6A8B-4726-A9F3-253783D8F123}" type="slidenum">
              <a:rPr lang="en-US" smtClean="0"/>
              <a:t>‹#›</a:t>
            </a:fld>
            <a:endParaRPr lang="en-US"/>
          </a:p>
        </p:txBody>
      </p:sp>
    </p:spTree>
    <p:extLst>
      <p:ext uri="{BB962C8B-B14F-4D97-AF65-F5344CB8AC3E}">
        <p14:creationId xmlns:p14="http://schemas.microsoft.com/office/powerpoint/2010/main" val="2676946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6DBE2-9A6B-4C5D-A771-812EE47C4F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9FD7C1-10C3-41AF-8297-3E8B0497A94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E79540-9C56-4D18-97AA-A30D58FABF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5137E88-0C56-4F25-825E-94F928A60FF9}"/>
              </a:ext>
            </a:extLst>
          </p:cNvPr>
          <p:cNvSpPr>
            <a:spLocks noGrp="1"/>
          </p:cNvSpPr>
          <p:nvPr>
            <p:ph type="dt" sz="half" idx="10"/>
          </p:nvPr>
        </p:nvSpPr>
        <p:spPr/>
        <p:txBody>
          <a:bodyPr/>
          <a:lstStyle/>
          <a:p>
            <a:fld id="{A0857B23-86CB-45D2-8569-6B6E7DEC39F6}" type="datetimeFigureOut">
              <a:rPr lang="en-US" smtClean="0"/>
              <a:t>2/28/2019</a:t>
            </a:fld>
            <a:endParaRPr lang="en-US"/>
          </a:p>
        </p:txBody>
      </p:sp>
      <p:sp>
        <p:nvSpPr>
          <p:cNvPr id="6" name="Footer Placeholder 5">
            <a:extLst>
              <a:ext uri="{FF2B5EF4-FFF2-40B4-BE49-F238E27FC236}">
                <a16:creationId xmlns:a16="http://schemas.microsoft.com/office/drawing/2014/main" id="{058D02FA-126B-4EB2-862A-DC164DDD77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78FAE0-33AA-4A4F-9203-D7EC60039F3F}"/>
              </a:ext>
            </a:extLst>
          </p:cNvPr>
          <p:cNvSpPr>
            <a:spLocks noGrp="1"/>
          </p:cNvSpPr>
          <p:nvPr>
            <p:ph type="sldNum" sz="quarter" idx="12"/>
          </p:nvPr>
        </p:nvSpPr>
        <p:spPr/>
        <p:txBody>
          <a:bodyPr/>
          <a:lstStyle/>
          <a:p>
            <a:fld id="{605E7BFB-6A8B-4726-A9F3-253783D8F123}" type="slidenum">
              <a:rPr lang="en-US" smtClean="0"/>
              <a:t>‹#›</a:t>
            </a:fld>
            <a:endParaRPr lang="en-US"/>
          </a:p>
        </p:txBody>
      </p:sp>
    </p:spTree>
    <p:extLst>
      <p:ext uri="{BB962C8B-B14F-4D97-AF65-F5344CB8AC3E}">
        <p14:creationId xmlns:p14="http://schemas.microsoft.com/office/powerpoint/2010/main" val="2137035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11FF9-7CD1-42B1-B0E4-6D0C585B29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109B85C-80E8-4D51-A767-33700FB19E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1675E9-9E90-41E7-BC54-4794232E50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A54AD7D-6F84-42B1-BEBF-9DBB0D84FCCE}"/>
              </a:ext>
            </a:extLst>
          </p:cNvPr>
          <p:cNvSpPr>
            <a:spLocks noGrp="1"/>
          </p:cNvSpPr>
          <p:nvPr>
            <p:ph type="dt" sz="half" idx="10"/>
          </p:nvPr>
        </p:nvSpPr>
        <p:spPr/>
        <p:txBody>
          <a:bodyPr/>
          <a:lstStyle/>
          <a:p>
            <a:fld id="{A0857B23-86CB-45D2-8569-6B6E7DEC39F6}" type="datetimeFigureOut">
              <a:rPr lang="en-US" smtClean="0"/>
              <a:t>2/28/2019</a:t>
            </a:fld>
            <a:endParaRPr lang="en-US"/>
          </a:p>
        </p:txBody>
      </p:sp>
      <p:sp>
        <p:nvSpPr>
          <p:cNvPr id="6" name="Footer Placeholder 5">
            <a:extLst>
              <a:ext uri="{FF2B5EF4-FFF2-40B4-BE49-F238E27FC236}">
                <a16:creationId xmlns:a16="http://schemas.microsoft.com/office/drawing/2014/main" id="{CFD149B2-4A52-4B69-AED8-ED6DBF7582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FF0395-1E7E-4904-A485-499B8D5DE908}"/>
              </a:ext>
            </a:extLst>
          </p:cNvPr>
          <p:cNvSpPr>
            <a:spLocks noGrp="1"/>
          </p:cNvSpPr>
          <p:nvPr>
            <p:ph type="sldNum" sz="quarter" idx="12"/>
          </p:nvPr>
        </p:nvSpPr>
        <p:spPr/>
        <p:txBody>
          <a:bodyPr/>
          <a:lstStyle/>
          <a:p>
            <a:fld id="{605E7BFB-6A8B-4726-A9F3-253783D8F123}" type="slidenum">
              <a:rPr lang="en-US" smtClean="0"/>
              <a:t>‹#›</a:t>
            </a:fld>
            <a:endParaRPr lang="en-US"/>
          </a:p>
        </p:txBody>
      </p:sp>
    </p:spTree>
    <p:extLst>
      <p:ext uri="{BB962C8B-B14F-4D97-AF65-F5344CB8AC3E}">
        <p14:creationId xmlns:p14="http://schemas.microsoft.com/office/powerpoint/2010/main" val="443391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04947C-0DD6-4504-A282-E43892655B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9B9DB19-3491-4B7B-A2A4-3921DB76E4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2F173A-9B5A-4046-80B7-0174376D63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857B23-86CB-45D2-8569-6B6E7DEC39F6}" type="datetimeFigureOut">
              <a:rPr lang="en-US" smtClean="0"/>
              <a:t>2/28/2019</a:t>
            </a:fld>
            <a:endParaRPr lang="en-US"/>
          </a:p>
        </p:txBody>
      </p:sp>
      <p:sp>
        <p:nvSpPr>
          <p:cNvPr id="5" name="Footer Placeholder 4">
            <a:extLst>
              <a:ext uri="{FF2B5EF4-FFF2-40B4-BE49-F238E27FC236}">
                <a16:creationId xmlns:a16="http://schemas.microsoft.com/office/drawing/2014/main" id="{6E30CD71-7410-4C4A-AF63-EC9DAAE742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A6385C-AAE3-4BEF-A99D-07BA6D0E65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5E7BFB-6A8B-4726-A9F3-253783D8F123}" type="slidenum">
              <a:rPr lang="en-US" smtClean="0"/>
              <a:t>‹#›</a:t>
            </a:fld>
            <a:endParaRPr lang="en-US"/>
          </a:p>
        </p:txBody>
      </p:sp>
    </p:spTree>
    <p:extLst>
      <p:ext uri="{BB962C8B-B14F-4D97-AF65-F5344CB8AC3E}">
        <p14:creationId xmlns:p14="http://schemas.microsoft.com/office/powerpoint/2010/main" val="2821504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9.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11.jpe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5.sv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F26FD-A8A5-4066-BD1A-092AF2A4340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4DAA11E4-0130-4630-8F02-A7B8257C94EF}"/>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527EE7B7-0FAE-4292-8295-CA527103AF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8133649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serif vs sans serif">
            <a:extLst>
              <a:ext uri="{FF2B5EF4-FFF2-40B4-BE49-F238E27FC236}">
                <a16:creationId xmlns:a16="http://schemas.microsoft.com/office/drawing/2014/main" id="{87D6EEA1-9902-4432-B6BD-92F4E4F35A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0397" y="1351198"/>
            <a:ext cx="8311205" cy="415560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86372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1B6B83-B682-44D7-8138-316E66332759}"/>
              </a:ext>
            </a:extLst>
          </p:cNvPr>
          <p:cNvSpPr/>
          <p:nvPr/>
        </p:nvSpPr>
        <p:spPr>
          <a:xfrm>
            <a:off x="0" y="0"/>
            <a:ext cx="121920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70" name="Picture 6" descr="Image result for low resolution vs high resolution">
            <a:extLst>
              <a:ext uri="{FF2B5EF4-FFF2-40B4-BE49-F238E27FC236}">
                <a16:creationId xmlns:a16="http://schemas.microsoft.com/office/drawing/2014/main" id="{24089282-E450-4141-96EC-A9DE5C9AF5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58900"/>
            <a:ext cx="12257994" cy="4140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970501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scientific bird illustration labeled">
            <a:extLst>
              <a:ext uri="{FF2B5EF4-FFF2-40B4-BE49-F238E27FC236}">
                <a16:creationId xmlns:a16="http://schemas.microsoft.com/office/drawing/2014/main" id="{3D92FFE6-4984-4885-A4FB-E6C3274535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 y="-1130300"/>
            <a:ext cx="12293600" cy="81661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153694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Related image">
            <a:extLst>
              <a:ext uri="{FF2B5EF4-FFF2-40B4-BE49-F238E27FC236}">
                <a16:creationId xmlns:a16="http://schemas.microsoft.com/office/drawing/2014/main" id="{14DE0E0A-7447-41DF-B0E1-320ACA0E9B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087" y="-495300"/>
            <a:ext cx="10283825" cy="6858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433520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DF8D58C-9368-4AFD-B52C-FE03FED1899B}"/>
              </a:ext>
            </a:extLst>
          </p:cNvPr>
          <p:cNvSpPr/>
          <p:nvPr/>
        </p:nvSpPr>
        <p:spPr>
          <a:xfrm>
            <a:off x="0" y="0"/>
            <a:ext cx="12192000" cy="6858000"/>
          </a:xfrm>
          <a:prstGeom prst="rect">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Image result for graph about birds">
            <a:extLst>
              <a:ext uri="{FF2B5EF4-FFF2-40B4-BE49-F238E27FC236}">
                <a16:creationId xmlns:a16="http://schemas.microsoft.com/office/drawing/2014/main" id="{D61FE3B9-C5E8-4B05-BECD-15132E2124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737" y="1255850"/>
            <a:ext cx="5630863" cy="349113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table chart birds">
            <a:extLst>
              <a:ext uri="{FF2B5EF4-FFF2-40B4-BE49-F238E27FC236}">
                <a16:creationId xmlns:a16="http://schemas.microsoft.com/office/drawing/2014/main" id="{9E3F4BB2-512C-46C5-9D1C-3B32BA32DF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1738" y="986879"/>
            <a:ext cx="5419725" cy="40290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19718E4-2EC8-47EE-B961-63CAB8E71BEE}"/>
              </a:ext>
            </a:extLst>
          </p:cNvPr>
          <p:cNvSpPr txBox="1"/>
          <p:nvPr/>
        </p:nvSpPr>
        <p:spPr>
          <a:xfrm>
            <a:off x="1619250" y="5362624"/>
            <a:ext cx="8953500" cy="923330"/>
          </a:xfrm>
          <a:prstGeom prst="rect">
            <a:avLst/>
          </a:prstGeom>
          <a:noFill/>
        </p:spPr>
        <p:txBody>
          <a:bodyPr wrap="square" rtlCol="0">
            <a:spAutoFit/>
          </a:bodyPr>
          <a:lstStyle/>
          <a:p>
            <a:pPr algn="ctr"/>
            <a:r>
              <a:rPr lang="en-US" sz="5400" b="1">
                <a:solidFill>
                  <a:schemeClr val="bg1"/>
                </a:solidFill>
                <a:latin typeface="Century Gothic" panose="020B0502020202020204" pitchFamily="34" charset="0"/>
              </a:rPr>
              <a:t>TABLES &amp; CHARTS</a:t>
            </a:r>
          </a:p>
        </p:txBody>
      </p:sp>
    </p:spTree>
    <p:extLst>
      <p:ext uri="{BB962C8B-B14F-4D97-AF65-F5344CB8AC3E}">
        <p14:creationId xmlns:p14="http://schemas.microsoft.com/office/powerpoint/2010/main" val="3554230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BE2B6E-9B3D-4708-92BD-B0387AA60EB5}"/>
              </a:ext>
            </a:extLst>
          </p:cNvPr>
          <p:cNvSpPr/>
          <p:nvPr/>
        </p:nvSpPr>
        <p:spPr>
          <a:xfrm>
            <a:off x="0" y="0"/>
            <a:ext cx="12192000" cy="6858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Good vs Bad Chart">
            <a:extLst>
              <a:ext uri="{FF2B5EF4-FFF2-40B4-BE49-F238E27FC236}">
                <a16:creationId xmlns:a16="http://schemas.microsoft.com/office/drawing/2014/main" id="{AB7FD3E7-845C-4957-B3E1-0ED1EFA555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8160" y="381000"/>
            <a:ext cx="8808720" cy="36703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Good vs Bad Table">
            <a:extLst>
              <a:ext uri="{FF2B5EF4-FFF2-40B4-BE49-F238E27FC236}">
                <a16:creationId xmlns:a16="http://schemas.microsoft.com/office/drawing/2014/main" id="{F31C99A0-A2F8-4F3D-8E7C-B3F9C44D79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8160" y="4406900"/>
            <a:ext cx="8909538" cy="1930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844192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DB10796-89C4-4875-9E71-F384EF76A34F}"/>
              </a:ext>
            </a:extLst>
          </p:cNvPr>
          <p:cNvSpPr/>
          <p:nvPr/>
        </p:nvSpPr>
        <p:spPr>
          <a:xfrm>
            <a:off x="0" y="0"/>
            <a:ext cx="12192000" cy="685800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0B62F9F-121B-4380-A14F-732E15903838}"/>
              </a:ext>
            </a:extLst>
          </p:cNvPr>
          <p:cNvPicPr>
            <a:picLocks noChangeAspect="1"/>
          </p:cNvPicPr>
          <p:nvPr/>
        </p:nvPicPr>
        <p:blipFill>
          <a:blip r:embed="rId3"/>
          <a:stretch>
            <a:fillRect/>
          </a:stretch>
        </p:blipFill>
        <p:spPr>
          <a:xfrm>
            <a:off x="764030" y="1219200"/>
            <a:ext cx="10663939" cy="5257800"/>
          </a:xfrm>
          <a:prstGeom prst="rect">
            <a:avLst/>
          </a:prstGeom>
        </p:spPr>
      </p:pic>
      <p:sp>
        <p:nvSpPr>
          <p:cNvPr id="3" name="TextBox 2">
            <a:extLst>
              <a:ext uri="{FF2B5EF4-FFF2-40B4-BE49-F238E27FC236}">
                <a16:creationId xmlns:a16="http://schemas.microsoft.com/office/drawing/2014/main" id="{41ECD66B-58EF-4D22-ACB4-B7D7D6099BBD}"/>
              </a:ext>
            </a:extLst>
          </p:cNvPr>
          <p:cNvSpPr txBox="1"/>
          <p:nvPr/>
        </p:nvSpPr>
        <p:spPr>
          <a:xfrm>
            <a:off x="764030" y="203537"/>
            <a:ext cx="10096500" cy="1015663"/>
          </a:xfrm>
          <a:prstGeom prst="rect">
            <a:avLst/>
          </a:prstGeom>
          <a:noFill/>
        </p:spPr>
        <p:txBody>
          <a:bodyPr wrap="square" rtlCol="0">
            <a:spAutoFit/>
          </a:bodyPr>
          <a:lstStyle/>
          <a:p>
            <a:r>
              <a:rPr lang="en-US" sz="6000" b="1">
                <a:solidFill>
                  <a:schemeClr val="tx1">
                    <a:lumMod val="95000"/>
                    <a:lumOff val="5000"/>
                  </a:schemeClr>
                </a:solidFill>
                <a:latin typeface="Century Gothic" panose="020B0502020202020204" pitchFamily="34" charset="0"/>
              </a:rPr>
              <a:t>ORGANIZATION</a:t>
            </a:r>
          </a:p>
        </p:txBody>
      </p:sp>
    </p:spTree>
    <p:extLst>
      <p:ext uri="{BB962C8B-B14F-4D97-AF65-F5344CB8AC3E}">
        <p14:creationId xmlns:p14="http://schemas.microsoft.com/office/powerpoint/2010/main" val="5942761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spacing">
            <a:extLst>
              <a:ext uri="{FF2B5EF4-FFF2-40B4-BE49-F238E27FC236}">
                <a16:creationId xmlns:a16="http://schemas.microsoft.com/office/drawing/2014/main" id="{6C1B1722-5B6B-4595-ACBB-EFB7572602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1903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white space">
            <a:extLst>
              <a:ext uri="{FF2B5EF4-FFF2-40B4-BE49-F238E27FC236}">
                <a16:creationId xmlns:a16="http://schemas.microsoft.com/office/drawing/2014/main" id="{D4F46D23-7A5F-4948-82DE-68ACEFC644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2550" y="2327275"/>
            <a:ext cx="4406900" cy="2203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452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BC8343D-F91D-4440-84E2-E835708F37BD}"/>
              </a:ext>
            </a:extLst>
          </p:cNvPr>
          <p:cNvSpPr/>
          <p:nvPr/>
        </p:nvSpPr>
        <p:spPr>
          <a:xfrm>
            <a:off x="0" y="0"/>
            <a:ext cx="12192000" cy="68580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0C86C1AB-655E-4D75-A97C-DFF1A8CF7270}"/>
              </a:ext>
            </a:extLst>
          </p:cNvPr>
          <p:cNvPicPr>
            <a:picLocks noChangeAspect="1"/>
          </p:cNvPicPr>
          <p:nvPr/>
        </p:nvPicPr>
        <p:blipFill>
          <a:blip r:embed="rId3"/>
          <a:stretch>
            <a:fillRect/>
          </a:stretch>
        </p:blipFill>
        <p:spPr>
          <a:xfrm>
            <a:off x="695832" y="266699"/>
            <a:ext cx="4757547" cy="2911335"/>
          </a:xfrm>
          <a:prstGeom prst="rect">
            <a:avLst/>
          </a:prstGeom>
        </p:spPr>
      </p:pic>
      <p:pic>
        <p:nvPicPr>
          <p:cNvPr id="3" name="Picture 2">
            <a:extLst>
              <a:ext uri="{FF2B5EF4-FFF2-40B4-BE49-F238E27FC236}">
                <a16:creationId xmlns:a16="http://schemas.microsoft.com/office/drawing/2014/main" id="{135F5A04-7E9C-40A0-99A1-AA5A11BD4974}"/>
              </a:ext>
            </a:extLst>
          </p:cNvPr>
          <p:cNvPicPr>
            <a:picLocks noChangeAspect="1"/>
          </p:cNvPicPr>
          <p:nvPr/>
        </p:nvPicPr>
        <p:blipFill>
          <a:blip r:embed="rId4"/>
          <a:stretch>
            <a:fillRect/>
          </a:stretch>
        </p:blipFill>
        <p:spPr>
          <a:xfrm>
            <a:off x="775717" y="3429000"/>
            <a:ext cx="4597779" cy="2822575"/>
          </a:xfrm>
          <a:prstGeom prst="rect">
            <a:avLst/>
          </a:prstGeom>
        </p:spPr>
      </p:pic>
      <p:sp>
        <p:nvSpPr>
          <p:cNvPr id="5" name="TextBox 4">
            <a:extLst>
              <a:ext uri="{FF2B5EF4-FFF2-40B4-BE49-F238E27FC236}">
                <a16:creationId xmlns:a16="http://schemas.microsoft.com/office/drawing/2014/main" id="{1EBA002F-AE53-46D9-B617-349B5A91DBF9}"/>
              </a:ext>
            </a:extLst>
          </p:cNvPr>
          <p:cNvSpPr txBox="1"/>
          <p:nvPr/>
        </p:nvSpPr>
        <p:spPr>
          <a:xfrm>
            <a:off x="5794883" y="1608373"/>
            <a:ext cx="5781168" cy="3139321"/>
          </a:xfrm>
          <a:prstGeom prst="rect">
            <a:avLst/>
          </a:prstGeom>
          <a:noFill/>
        </p:spPr>
        <p:txBody>
          <a:bodyPr wrap="square" rtlCol="0">
            <a:spAutoFit/>
          </a:bodyPr>
          <a:lstStyle/>
          <a:p>
            <a:pPr algn="ctr"/>
            <a:r>
              <a:rPr lang="en-US" sz="6600" b="1">
                <a:solidFill>
                  <a:schemeClr val="bg1"/>
                </a:solidFill>
                <a:latin typeface="Century Gothic" panose="020B0502020202020204" pitchFamily="34" charset="0"/>
              </a:rPr>
              <a:t>ALIGNMENT</a:t>
            </a:r>
          </a:p>
          <a:p>
            <a:pPr algn="ctr"/>
            <a:r>
              <a:rPr lang="en-US" sz="6600" b="1">
                <a:solidFill>
                  <a:schemeClr val="bg1"/>
                </a:solidFill>
                <a:latin typeface="Century Gothic" panose="020B0502020202020204" pitchFamily="34" charset="0"/>
              </a:rPr>
              <a:t>&amp;</a:t>
            </a:r>
          </a:p>
          <a:p>
            <a:pPr algn="ctr"/>
            <a:r>
              <a:rPr lang="en-US" sz="6600" b="1">
                <a:solidFill>
                  <a:schemeClr val="bg1"/>
                </a:solidFill>
                <a:latin typeface="Century Gothic" panose="020B0502020202020204" pitchFamily="34" charset="0"/>
              </a:rPr>
              <a:t>WHITE SPACE</a:t>
            </a:r>
          </a:p>
        </p:txBody>
      </p:sp>
    </p:spTree>
    <p:extLst>
      <p:ext uri="{BB962C8B-B14F-4D97-AF65-F5344CB8AC3E}">
        <p14:creationId xmlns:p14="http://schemas.microsoft.com/office/powerpoint/2010/main" val="24047229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9FCA74-6D90-435A-B7A5-BE3771092F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custDataLst>
      <p:tags r:id="rId1"/>
    </p:custDataLst>
    <p:extLst>
      <p:ext uri="{BB962C8B-B14F-4D97-AF65-F5344CB8AC3E}">
        <p14:creationId xmlns:p14="http://schemas.microsoft.com/office/powerpoint/2010/main" val="9249674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DD4707-7DFB-49DF-9E32-00BFF62194F0}"/>
              </a:ext>
            </a:extLst>
          </p:cNvPr>
          <p:cNvSpPr/>
          <p:nvPr/>
        </p:nvSpPr>
        <p:spPr>
          <a:xfrm>
            <a:off x="0" y="0"/>
            <a:ext cx="12192000"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02DBD2A-5C4D-427D-A899-07B76580E79F}"/>
              </a:ext>
            </a:extLst>
          </p:cNvPr>
          <p:cNvPicPr>
            <a:picLocks noChangeAspect="1"/>
          </p:cNvPicPr>
          <p:nvPr/>
        </p:nvPicPr>
        <p:blipFill>
          <a:blip r:embed="rId3"/>
          <a:stretch>
            <a:fillRect/>
          </a:stretch>
        </p:blipFill>
        <p:spPr>
          <a:xfrm>
            <a:off x="0" y="1720204"/>
            <a:ext cx="12192000" cy="5137796"/>
          </a:xfrm>
          <a:prstGeom prst="rect">
            <a:avLst/>
          </a:prstGeom>
        </p:spPr>
      </p:pic>
      <p:sp>
        <p:nvSpPr>
          <p:cNvPr id="4" name="TextBox 3">
            <a:extLst>
              <a:ext uri="{FF2B5EF4-FFF2-40B4-BE49-F238E27FC236}">
                <a16:creationId xmlns:a16="http://schemas.microsoft.com/office/drawing/2014/main" id="{DF0C9935-77AD-416C-B446-8D6E3080F1F0}"/>
              </a:ext>
            </a:extLst>
          </p:cNvPr>
          <p:cNvSpPr txBox="1"/>
          <p:nvPr/>
        </p:nvSpPr>
        <p:spPr>
          <a:xfrm>
            <a:off x="622300" y="355600"/>
            <a:ext cx="10363200" cy="923330"/>
          </a:xfrm>
          <a:prstGeom prst="rect">
            <a:avLst/>
          </a:prstGeom>
          <a:noFill/>
        </p:spPr>
        <p:txBody>
          <a:bodyPr wrap="square" rtlCol="0">
            <a:spAutoFit/>
          </a:bodyPr>
          <a:lstStyle/>
          <a:p>
            <a:r>
              <a:rPr lang="en-US" sz="5400" b="1">
                <a:solidFill>
                  <a:schemeClr val="bg1"/>
                </a:solidFill>
                <a:latin typeface="Century Gothic" panose="020B0502020202020204" pitchFamily="34" charset="0"/>
              </a:rPr>
              <a:t>RULERS, GRIDLINES, &amp; GUIDES</a:t>
            </a:r>
          </a:p>
        </p:txBody>
      </p:sp>
    </p:spTree>
    <p:extLst>
      <p:ext uri="{BB962C8B-B14F-4D97-AF65-F5344CB8AC3E}">
        <p14:creationId xmlns:p14="http://schemas.microsoft.com/office/powerpoint/2010/main" val="204000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8B80EB-4773-463B-AB2C-6657906E26F6}"/>
              </a:ext>
            </a:extLst>
          </p:cNvPr>
          <p:cNvSpPr/>
          <p:nvPr/>
        </p:nvSpPr>
        <p:spPr>
          <a:xfrm>
            <a:off x="0" y="0"/>
            <a:ext cx="12192000" cy="68580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Good vs Bad Poster Background">
            <a:extLst>
              <a:ext uri="{FF2B5EF4-FFF2-40B4-BE49-F238E27FC236}">
                <a16:creationId xmlns:a16="http://schemas.microsoft.com/office/drawing/2014/main" id="{52A73B24-ACB3-4208-AECD-C10B1117D0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050" y="1126490"/>
            <a:ext cx="9867900" cy="4605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7845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F6D284D-7BA5-4E7A-B8B7-09926E6D644E}"/>
              </a:ext>
            </a:extLst>
          </p:cNvPr>
          <p:cNvSpPr/>
          <p:nvPr/>
        </p:nvSpPr>
        <p:spPr>
          <a:xfrm>
            <a:off x="0" y="-101600"/>
            <a:ext cx="12192000" cy="69596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D6184F5-4876-4E52-BED2-63014A531282}"/>
              </a:ext>
            </a:extLst>
          </p:cNvPr>
          <p:cNvPicPr>
            <a:picLocks noChangeAspect="1"/>
          </p:cNvPicPr>
          <p:nvPr/>
        </p:nvPicPr>
        <p:blipFill>
          <a:blip r:embed="rId3"/>
          <a:stretch>
            <a:fillRect/>
          </a:stretch>
        </p:blipFill>
        <p:spPr>
          <a:xfrm>
            <a:off x="638499" y="-101600"/>
            <a:ext cx="10915001" cy="6959600"/>
          </a:xfrm>
          <a:prstGeom prst="rect">
            <a:avLst/>
          </a:prstGeom>
        </p:spPr>
      </p:pic>
    </p:spTree>
    <p:extLst>
      <p:ext uri="{BB962C8B-B14F-4D97-AF65-F5344CB8AC3E}">
        <p14:creationId xmlns:p14="http://schemas.microsoft.com/office/powerpoint/2010/main" val="1158134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530D522-C461-4859-B699-CB46191A0A6F}"/>
              </a:ext>
            </a:extLst>
          </p:cNvPr>
          <p:cNvSpPr/>
          <p:nvPr/>
        </p:nvSpPr>
        <p:spPr>
          <a:xfrm>
            <a:off x="0" y="0"/>
            <a:ext cx="12192000" cy="6858000"/>
          </a:xfrm>
          <a:prstGeom prst="rect">
            <a:avLst/>
          </a:prstGeom>
          <a:solidFill>
            <a:srgbClr val="AD5B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BFCC8DA4-683D-4AF6-B8BE-03B688BDBFAC}"/>
              </a:ext>
            </a:extLst>
          </p:cNvPr>
          <p:cNvPicPr>
            <a:picLocks noChangeAspect="1"/>
          </p:cNvPicPr>
          <p:nvPr/>
        </p:nvPicPr>
        <p:blipFill>
          <a:blip r:embed="rId3"/>
          <a:stretch>
            <a:fillRect/>
          </a:stretch>
        </p:blipFill>
        <p:spPr>
          <a:xfrm>
            <a:off x="3186112" y="266700"/>
            <a:ext cx="5819775" cy="6324600"/>
          </a:xfrm>
          <a:prstGeom prst="rect">
            <a:avLst/>
          </a:prstGeom>
        </p:spPr>
      </p:pic>
    </p:spTree>
    <p:extLst>
      <p:ext uri="{BB962C8B-B14F-4D97-AF65-F5344CB8AC3E}">
        <p14:creationId xmlns:p14="http://schemas.microsoft.com/office/powerpoint/2010/main" val="22185521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A260EB-4559-4A8B-AF12-D619BF558E16}"/>
              </a:ext>
            </a:extLst>
          </p:cNvPr>
          <p:cNvSpPr/>
          <p:nvPr/>
        </p:nvSpPr>
        <p:spPr>
          <a:xfrm>
            <a:off x="-119827" y="-1647224"/>
            <a:ext cx="2913827" cy="8505224"/>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97CC8F7-D1E1-477A-86B3-9FF4373700F1}"/>
              </a:ext>
            </a:extLst>
          </p:cNvPr>
          <p:cNvSpPr/>
          <p:nvPr/>
        </p:nvSpPr>
        <p:spPr>
          <a:xfrm>
            <a:off x="2229673" y="-1647224"/>
            <a:ext cx="2913827" cy="8505224"/>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20C9CFF-29F1-4D07-B8E2-1C8059E62712}"/>
              </a:ext>
            </a:extLst>
          </p:cNvPr>
          <p:cNvSpPr/>
          <p:nvPr/>
        </p:nvSpPr>
        <p:spPr>
          <a:xfrm>
            <a:off x="4579173" y="-1647224"/>
            <a:ext cx="2913827" cy="850522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BA22C3-637C-4127-93FB-A617DD861283}"/>
              </a:ext>
            </a:extLst>
          </p:cNvPr>
          <p:cNvSpPr/>
          <p:nvPr/>
        </p:nvSpPr>
        <p:spPr>
          <a:xfrm>
            <a:off x="6928673" y="-1647224"/>
            <a:ext cx="2913827" cy="8505224"/>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F58BF4A-2C7D-4454-BF60-52D0D5720B37}"/>
              </a:ext>
            </a:extLst>
          </p:cNvPr>
          <p:cNvSpPr/>
          <p:nvPr/>
        </p:nvSpPr>
        <p:spPr>
          <a:xfrm>
            <a:off x="9278173" y="-1647224"/>
            <a:ext cx="2913827" cy="8505224"/>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2DA0CC8-E1E1-4394-826A-96C1B2AB8348}"/>
              </a:ext>
            </a:extLst>
          </p:cNvPr>
          <p:cNvSpPr txBox="1"/>
          <p:nvPr/>
        </p:nvSpPr>
        <p:spPr>
          <a:xfrm>
            <a:off x="1587500" y="1663700"/>
            <a:ext cx="9766300" cy="3154710"/>
          </a:xfrm>
          <a:prstGeom prst="rect">
            <a:avLst/>
          </a:prstGeom>
          <a:noFill/>
        </p:spPr>
        <p:txBody>
          <a:bodyPr wrap="square" rtlCol="0">
            <a:spAutoFit/>
          </a:bodyPr>
          <a:lstStyle/>
          <a:p>
            <a:r>
              <a:rPr lang="en-US" sz="19900" b="1">
                <a:latin typeface="Century Gothic" panose="020B0502020202020204" pitchFamily="34" charset="0"/>
              </a:rPr>
              <a:t>COLOR</a:t>
            </a:r>
          </a:p>
        </p:txBody>
      </p:sp>
    </p:spTree>
    <p:extLst>
      <p:ext uri="{BB962C8B-B14F-4D97-AF65-F5344CB8AC3E}">
        <p14:creationId xmlns:p14="http://schemas.microsoft.com/office/powerpoint/2010/main" val="3181868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843409-6C8D-4B7E-A6EA-2CCBACBABCE4}"/>
              </a:ext>
            </a:extLst>
          </p:cNvPr>
          <p:cNvSpPr/>
          <p:nvPr/>
        </p:nvSpPr>
        <p:spPr>
          <a:xfrm>
            <a:off x="0" y="0"/>
            <a:ext cx="12192000"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Scientific Poster Color Schemes">
            <a:extLst>
              <a:ext uri="{FF2B5EF4-FFF2-40B4-BE49-F238E27FC236}">
                <a16:creationId xmlns:a16="http://schemas.microsoft.com/office/drawing/2014/main" id="{FE19389C-005E-4A00-B66A-774CB67A44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7712" y="535165"/>
            <a:ext cx="8156575" cy="5787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14294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E46943-04D3-4ADA-A00B-C17D5F0B6297}"/>
              </a:ext>
            </a:extLst>
          </p:cNvPr>
          <p:cNvPicPr>
            <a:picLocks noChangeAspect="1"/>
          </p:cNvPicPr>
          <p:nvPr/>
        </p:nvPicPr>
        <p:blipFill>
          <a:blip r:embed="rId3"/>
          <a:stretch>
            <a:fillRect/>
          </a:stretch>
        </p:blipFill>
        <p:spPr>
          <a:xfrm>
            <a:off x="2595562" y="795337"/>
            <a:ext cx="7000875" cy="5267325"/>
          </a:xfrm>
          <a:prstGeom prst="rect">
            <a:avLst/>
          </a:prstGeom>
        </p:spPr>
      </p:pic>
    </p:spTree>
    <p:extLst>
      <p:ext uri="{BB962C8B-B14F-4D97-AF65-F5344CB8AC3E}">
        <p14:creationId xmlns:p14="http://schemas.microsoft.com/office/powerpoint/2010/main" val="17152439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F62E5E-B54C-4E9A-9FD1-D935E410C20F}"/>
              </a:ext>
            </a:extLst>
          </p:cNvPr>
          <p:cNvPicPr>
            <a:picLocks noChangeAspect="1"/>
          </p:cNvPicPr>
          <p:nvPr/>
        </p:nvPicPr>
        <p:blipFill>
          <a:blip r:embed="rId3"/>
          <a:stretch>
            <a:fillRect/>
          </a:stretch>
        </p:blipFill>
        <p:spPr>
          <a:xfrm>
            <a:off x="7931477" y="-10766"/>
            <a:ext cx="4260523" cy="6868766"/>
          </a:xfrm>
          <a:prstGeom prst="rect">
            <a:avLst/>
          </a:prstGeom>
        </p:spPr>
      </p:pic>
      <p:cxnSp>
        <p:nvCxnSpPr>
          <p:cNvPr id="4" name="Straight Connector 3">
            <a:extLst>
              <a:ext uri="{FF2B5EF4-FFF2-40B4-BE49-F238E27FC236}">
                <a16:creationId xmlns:a16="http://schemas.microsoft.com/office/drawing/2014/main" id="{34A74444-7712-4A85-AFF4-1D9FDDD43D42}"/>
              </a:ext>
            </a:extLst>
          </p:cNvPr>
          <p:cNvCxnSpPr>
            <a:cxnSpLocks/>
          </p:cNvCxnSpPr>
          <p:nvPr/>
        </p:nvCxnSpPr>
        <p:spPr>
          <a:xfrm flipH="1">
            <a:off x="-368300" y="5549900"/>
            <a:ext cx="8299778" cy="0"/>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CDE6F61-5869-48B6-9B72-3FBE7AA73D97}"/>
              </a:ext>
            </a:extLst>
          </p:cNvPr>
          <p:cNvSpPr txBox="1"/>
          <p:nvPr/>
        </p:nvSpPr>
        <p:spPr>
          <a:xfrm>
            <a:off x="1054100" y="850900"/>
            <a:ext cx="6400800" cy="2308324"/>
          </a:xfrm>
          <a:prstGeom prst="rect">
            <a:avLst/>
          </a:prstGeom>
          <a:noFill/>
        </p:spPr>
        <p:txBody>
          <a:bodyPr wrap="square" rtlCol="0">
            <a:spAutoFit/>
          </a:bodyPr>
          <a:lstStyle/>
          <a:p>
            <a:r>
              <a:rPr lang="en-US" sz="4800" b="1">
                <a:solidFill>
                  <a:srgbClr val="0070C0"/>
                </a:solidFill>
                <a:latin typeface="Century Gothic" panose="020B0502020202020204" pitchFamily="34" charset="0"/>
              </a:rPr>
              <a:t>MAKE SURE YOUR POSTER IS VISIBLE</a:t>
            </a:r>
          </a:p>
          <a:p>
            <a:r>
              <a:rPr lang="en-US" sz="4800" b="1">
                <a:solidFill>
                  <a:srgbClr val="0070C0"/>
                </a:solidFill>
                <a:latin typeface="Century Gothic" panose="020B0502020202020204" pitchFamily="34" charset="0"/>
              </a:rPr>
              <a:t>4-6 FEET AWAY</a:t>
            </a:r>
          </a:p>
        </p:txBody>
      </p:sp>
    </p:spTree>
    <p:extLst>
      <p:ext uri="{BB962C8B-B14F-4D97-AF65-F5344CB8AC3E}">
        <p14:creationId xmlns:p14="http://schemas.microsoft.com/office/powerpoint/2010/main" val="24493055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king a better research poster">
            <a:hlinkClick r:id="" action="ppaction://media"/>
            <a:extLst>
              <a:ext uri="{FF2B5EF4-FFF2-40B4-BE49-F238E27FC236}">
                <a16:creationId xmlns:a16="http://schemas.microsoft.com/office/drawing/2014/main" id="{B28C522E-9B6D-4C8D-9104-FACA03768F9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49817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6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C3D0C8-D7A4-46F0-A95E-21558B2B257C}"/>
              </a:ext>
            </a:extLst>
          </p:cNvPr>
          <p:cNvSpPr/>
          <p:nvPr/>
        </p:nvSpPr>
        <p:spPr>
          <a:xfrm>
            <a:off x="0" y="0"/>
            <a:ext cx="12192000" cy="68580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CC"/>
              </a:solidFill>
            </a:endParaRPr>
          </a:p>
        </p:txBody>
      </p:sp>
      <p:sp>
        <p:nvSpPr>
          <p:cNvPr id="5" name="Rectangle 4">
            <a:extLst>
              <a:ext uri="{FF2B5EF4-FFF2-40B4-BE49-F238E27FC236}">
                <a16:creationId xmlns:a16="http://schemas.microsoft.com/office/drawing/2014/main" id="{C603B1CE-BE2F-4B5C-A86A-7CAB8F68F38C}"/>
              </a:ext>
            </a:extLst>
          </p:cNvPr>
          <p:cNvSpPr/>
          <p:nvPr/>
        </p:nvSpPr>
        <p:spPr>
          <a:xfrm>
            <a:off x="844550" y="598627"/>
            <a:ext cx="10502900" cy="29464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CB98577-FE35-4CFD-9E95-0E411BC1208D}"/>
              </a:ext>
            </a:extLst>
          </p:cNvPr>
          <p:cNvSpPr txBox="1"/>
          <p:nvPr/>
        </p:nvSpPr>
        <p:spPr>
          <a:xfrm>
            <a:off x="1174750" y="751027"/>
            <a:ext cx="9474200" cy="1107996"/>
          </a:xfrm>
          <a:prstGeom prst="rect">
            <a:avLst/>
          </a:prstGeom>
          <a:noFill/>
        </p:spPr>
        <p:txBody>
          <a:bodyPr wrap="square" rtlCol="0">
            <a:spAutoFit/>
          </a:bodyPr>
          <a:lstStyle/>
          <a:p>
            <a:r>
              <a:rPr lang="en-US" sz="6600" b="1">
                <a:solidFill>
                  <a:schemeClr val="bg1"/>
                </a:solidFill>
                <a:latin typeface="Century Gothic" panose="020B0502020202020204" pitchFamily="34" charset="0"/>
              </a:rPr>
              <a:t>RESOURCES</a:t>
            </a:r>
          </a:p>
        </p:txBody>
      </p:sp>
      <p:sp>
        <p:nvSpPr>
          <p:cNvPr id="4" name="TextBox 3">
            <a:extLst>
              <a:ext uri="{FF2B5EF4-FFF2-40B4-BE49-F238E27FC236}">
                <a16:creationId xmlns:a16="http://schemas.microsoft.com/office/drawing/2014/main" id="{44EFDC2F-B368-4BCE-A836-ECC6855CE46C}"/>
              </a:ext>
            </a:extLst>
          </p:cNvPr>
          <p:cNvSpPr txBox="1"/>
          <p:nvPr/>
        </p:nvSpPr>
        <p:spPr>
          <a:xfrm>
            <a:off x="1238250" y="1795523"/>
            <a:ext cx="8204200" cy="646331"/>
          </a:xfrm>
          <a:prstGeom prst="rect">
            <a:avLst/>
          </a:prstGeom>
          <a:noFill/>
        </p:spPr>
        <p:txBody>
          <a:bodyPr wrap="square" rtlCol="0">
            <a:spAutoFit/>
          </a:bodyPr>
          <a:lstStyle/>
          <a:p>
            <a:r>
              <a:rPr lang="en-US" sz="3600">
                <a:solidFill>
                  <a:schemeClr val="bg1"/>
                </a:solidFill>
                <a:latin typeface="Century Gothic" panose="020B0502020202020204" pitchFamily="34" charset="0"/>
              </a:rPr>
              <a:t>color.adobe.com</a:t>
            </a:r>
          </a:p>
        </p:txBody>
      </p:sp>
      <p:sp>
        <p:nvSpPr>
          <p:cNvPr id="6" name="TextBox 5">
            <a:extLst>
              <a:ext uri="{FF2B5EF4-FFF2-40B4-BE49-F238E27FC236}">
                <a16:creationId xmlns:a16="http://schemas.microsoft.com/office/drawing/2014/main" id="{6A703227-376E-4F29-935E-5FD56BA3ADFF}"/>
              </a:ext>
            </a:extLst>
          </p:cNvPr>
          <p:cNvSpPr txBox="1"/>
          <p:nvPr/>
        </p:nvSpPr>
        <p:spPr>
          <a:xfrm>
            <a:off x="1263650" y="2417823"/>
            <a:ext cx="8204200" cy="646331"/>
          </a:xfrm>
          <a:prstGeom prst="rect">
            <a:avLst/>
          </a:prstGeom>
          <a:noFill/>
        </p:spPr>
        <p:txBody>
          <a:bodyPr wrap="square" rtlCol="0">
            <a:spAutoFit/>
          </a:bodyPr>
          <a:lstStyle/>
          <a:p>
            <a:r>
              <a:rPr lang="en-US" sz="3600">
                <a:solidFill>
                  <a:schemeClr val="bg1"/>
                </a:solidFill>
                <a:latin typeface="Century Gothic" panose="020B0502020202020204" pitchFamily="34" charset="0"/>
              </a:rPr>
              <a:t>search.creativecommons.org</a:t>
            </a:r>
          </a:p>
        </p:txBody>
      </p:sp>
      <p:pic>
        <p:nvPicPr>
          <p:cNvPr id="8" name="Graphic 7">
            <a:extLst>
              <a:ext uri="{FF2B5EF4-FFF2-40B4-BE49-F238E27FC236}">
                <a16:creationId xmlns:a16="http://schemas.microsoft.com/office/drawing/2014/main" id="{7A78CF16-2B47-440B-91A5-FE5F617B45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4550" y="3957637"/>
            <a:ext cx="2724150" cy="2497138"/>
          </a:xfrm>
          <a:prstGeom prst="rect">
            <a:avLst/>
          </a:prstGeom>
        </p:spPr>
      </p:pic>
    </p:spTree>
    <p:extLst>
      <p:ext uri="{BB962C8B-B14F-4D97-AF65-F5344CB8AC3E}">
        <p14:creationId xmlns:p14="http://schemas.microsoft.com/office/powerpoint/2010/main" val="6090186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EDB19C-9118-44BB-ABCE-E7750616B5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TextBox 5">
            <a:extLst>
              <a:ext uri="{FF2B5EF4-FFF2-40B4-BE49-F238E27FC236}">
                <a16:creationId xmlns:a16="http://schemas.microsoft.com/office/drawing/2014/main" id="{D93238BB-C58D-4FF1-8289-142352F71F0D}"/>
              </a:ext>
            </a:extLst>
          </p:cNvPr>
          <p:cNvSpPr txBox="1"/>
          <p:nvPr/>
        </p:nvSpPr>
        <p:spPr>
          <a:xfrm>
            <a:off x="2708031" y="606669"/>
            <a:ext cx="5583115" cy="707886"/>
          </a:xfrm>
          <a:prstGeom prst="rect">
            <a:avLst/>
          </a:prstGeom>
          <a:noFill/>
        </p:spPr>
        <p:txBody>
          <a:bodyPr wrap="square" rtlCol="0">
            <a:spAutoFit/>
          </a:bodyPr>
          <a:lstStyle/>
          <a:p>
            <a:r>
              <a:rPr lang="en-US" sz="4000">
                <a:solidFill>
                  <a:schemeClr val="bg1"/>
                </a:solidFill>
                <a:latin typeface="Century Gothic" panose="020B0502020202020204" pitchFamily="34" charset="0"/>
              </a:rPr>
              <a:t>Source of information</a:t>
            </a:r>
          </a:p>
        </p:txBody>
      </p:sp>
      <p:sp>
        <p:nvSpPr>
          <p:cNvPr id="7" name="TextBox 6">
            <a:extLst>
              <a:ext uri="{FF2B5EF4-FFF2-40B4-BE49-F238E27FC236}">
                <a16:creationId xmlns:a16="http://schemas.microsoft.com/office/drawing/2014/main" id="{ED60A79D-9074-4E3C-90FA-E6A6CB73ADE0}"/>
              </a:ext>
            </a:extLst>
          </p:cNvPr>
          <p:cNvSpPr txBox="1"/>
          <p:nvPr/>
        </p:nvSpPr>
        <p:spPr>
          <a:xfrm>
            <a:off x="2772508" y="2162842"/>
            <a:ext cx="6459415" cy="707886"/>
          </a:xfrm>
          <a:prstGeom prst="rect">
            <a:avLst/>
          </a:prstGeom>
          <a:noFill/>
        </p:spPr>
        <p:txBody>
          <a:bodyPr wrap="square" rtlCol="0">
            <a:spAutoFit/>
          </a:bodyPr>
          <a:lstStyle/>
          <a:p>
            <a:r>
              <a:rPr lang="en-US" sz="4000">
                <a:solidFill>
                  <a:schemeClr val="bg1"/>
                </a:solidFill>
                <a:latin typeface="Century Gothic" panose="020B0502020202020204" pitchFamily="34" charset="0"/>
              </a:rPr>
              <a:t>Conversation Starter</a:t>
            </a:r>
          </a:p>
        </p:txBody>
      </p:sp>
      <p:sp>
        <p:nvSpPr>
          <p:cNvPr id="8" name="TextBox 7">
            <a:extLst>
              <a:ext uri="{FF2B5EF4-FFF2-40B4-BE49-F238E27FC236}">
                <a16:creationId xmlns:a16="http://schemas.microsoft.com/office/drawing/2014/main" id="{614AF0C4-368B-4322-93F8-A5EF600D0AAA}"/>
              </a:ext>
            </a:extLst>
          </p:cNvPr>
          <p:cNvSpPr txBox="1"/>
          <p:nvPr/>
        </p:nvSpPr>
        <p:spPr>
          <a:xfrm>
            <a:off x="2775438" y="3748386"/>
            <a:ext cx="6459415" cy="707886"/>
          </a:xfrm>
          <a:prstGeom prst="rect">
            <a:avLst/>
          </a:prstGeom>
          <a:noFill/>
        </p:spPr>
        <p:txBody>
          <a:bodyPr wrap="square" rtlCol="0">
            <a:spAutoFit/>
          </a:bodyPr>
          <a:lstStyle/>
          <a:p>
            <a:r>
              <a:rPr lang="en-US" sz="4000">
                <a:solidFill>
                  <a:schemeClr val="bg1"/>
                </a:solidFill>
                <a:latin typeface="Century Gothic" panose="020B0502020202020204" pitchFamily="34" charset="0"/>
              </a:rPr>
              <a:t>Summary of your work</a:t>
            </a:r>
          </a:p>
        </p:txBody>
      </p:sp>
      <p:sp>
        <p:nvSpPr>
          <p:cNvPr id="9" name="TextBox 8">
            <a:extLst>
              <a:ext uri="{FF2B5EF4-FFF2-40B4-BE49-F238E27FC236}">
                <a16:creationId xmlns:a16="http://schemas.microsoft.com/office/drawing/2014/main" id="{509773F9-7801-4F50-A4D6-8C2C07AAC397}"/>
              </a:ext>
            </a:extLst>
          </p:cNvPr>
          <p:cNvSpPr txBox="1"/>
          <p:nvPr/>
        </p:nvSpPr>
        <p:spPr>
          <a:xfrm>
            <a:off x="2804747" y="5395477"/>
            <a:ext cx="8273561" cy="707886"/>
          </a:xfrm>
          <a:prstGeom prst="rect">
            <a:avLst/>
          </a:prstGeom>
          <a:noFill/>
        </p:spPr>
        <p:txBody>
          <a:bodyPr wrap="square" rtlCol="0">
            <a:spAutoFit/>
          </a:bodyPr>
          <a:lstStyle/>
          <a:p>
            <a:r>
              <a:rPr lang="en-US" sz="4000">
                <a:solidFill>
                  <a:schemeClr val="bg1"/>
                </a:solidFill>
                <a:latin typeface="Century Gothic" panose="020B0502020202020204" pitchFamily="34" charset="0"/>
              </a:rPr>
              <a:t>Advertisement of your work</a:t>
            </a:r>
          </a:p>
        </p:txBody>
      </p:sp>
    </p:spTree>
    <p:custDataLst>
      <p:tags r:id="rId1"/>
    </p:custDataLst>
    <p:extLst>
      <p:ext uri="{BB962C8B-B14F-4D97-AF65-F5344CB8AC3E}">
        <p14:creationId xmlns:p14="http://schemas.microsoft.com/office/powerpoint/2010/main" val="2912387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3B6FD8-6170-48BF-B911-40C0329B8749}"/>
              </a:ext>
            </a:extLst>
          </p:cNvPr>
          <p:cNvSpPr/>
          <p:nvPr/>
        </p:nvSpPr>
        <p:spPr>
          <a:xfrm>
            <a:off x="0" y="0"/>
            <a:ext cx="12192000" cy="685800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3ABF43E6-0AD3-4EA5-A73A-67CA3AB4088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95101" y="1320324"/>
            <a:ext cx="10801798" cy="5131276"/>
          </a:xfrm>
          <a:prstGeom prst="rect">
            <a:avLst/>
          </a:prstGeom>
        </p:spPr>
      </p:pic>
      <p:sp>
        <p:nvSpPr>
          <p:cNvPr id="4" name="TextBox 3">
            <a:extLst>
              <a:ext uri="{FF2B5EF4-FFF2-40B4-BE49-F238E27FC236}">
                <a16:creationId xmlns:a16="http://schemas.microsoft.com/office/drawing/2014/main" id="{FE0DF18B-95DB-43CC-B242-D68EEA5315B1}"/>
              </a:ext>
            </a:extLst>
          </p:cNvPr>
          <p:cNvSpPr txBox="1"/>
          <p:nvPr/>
        </p:nvSpPr>
        <p:spPr>
          <a:xfrm>
            <a:off x="695102" y="304800"/>
            <a:ext cx="5058000" cy="769441"/>
          </a:xfrm>
          <a:prstGeom prst="rect">
            <a:avLst/>
          </a:prstGeom>
          <a:noFill/>
        </p:spPr>
        <p:txBody>
          <a:bodyPr wrap="square" rtlCol="0">
            <a:spAutoFit/>
          </a:bodyPr>
          <a:lstStyle/>
          <a:p>
            <a:pPr algn="ctr"/>
            <a:r>
              <a:rPr lang="en-US" sz="4400" b="1">
                <a:solidFill>
                  <a:schemeClr val="bg1"/>
                </a:solidFill>
                <a:latin typeface="Century Gothic" panose="020B0502020202020204" pitchFamily="34" charset="0"/>
              </a:rPr>
              <a:t>GOOD HEADING</a:t>
            </a:r>
          </a:p>
        </p:txBody>
      </p:sp>
      <p:sp>
        <p:nvSpPr>
          <p:cNvPr id="7" name="TextBox 6">
            <a:extLst>
              <a:ext uri="{FF2B5EF4-FFF2-40B4-BE49-F238E27FC236}">
                <a16:creationId xmlns:a16="http://schemas.microsoft.com/office/drawing/2014/main" id="{19C65EBE-E3FD-478F-A65E-50041AB5129A}"/>
              </a:ext>
            </a:extLst>
          </p:cNvPr>
          <p:cNvSpPr txBox="1"/>
          <p:nvPr/>
        </p:nvSpPr>
        <p:spPr>
          <a:xfrm>
            <a:off x="6311900" y="304800"/>
            <a:ext cx="5058001" cy="769441"/>
          </a:xfrm>
          <a:prstGeom prst="rect">
            <a:avLst/>
          </a:prstGeom>
          <a:noFill/>
        </p:spPr>
        <p:txBody>
          <a:bodyPr wrap="square" rtlCol="0">
            <a:spAutoFit/>
          </a:bodyPr>
          <a:lstStyle/>
          <a:p>
            <a:pPr algn="ctr"/>
            <a:r>
              <a:rPr lang="en-US" sz="4400" b="1">
                <a:solidFill>
                  <a:schemeClr val="bg1"/>
                </a:solidFill>
                <a:latin typeface="Century Gothic" panose="020B0502020202020204" pitchFamily="34" charset="0"/>
              </a:rPr>
              <a:t>BAD HEADING</a:t>
            </a:r>
          </a:p>
        </p:txBody>
      </p:sp>
    </p:spTree>
    <p:custDataLst>
      <p:tags r:id="rId1"/>
    </p:custDataLst>
    <p:extLst>
      <p:ext uri="{BB962C8B-B14F-4D97-AF65-F5344CB8AC3E}">
        <p14:creationId xmlns:p14="http://schemas.microsoft.com/office/powerpoint/2010/main" val="1435626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41992E-2EF3-4D06-829F-003553D866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custDataLst>
      <p:tags r:id="rId1"/>
    </p:custDataLst>
    <p:extLst>
      <p:ext uri="{BB962C8B-B14F-4D97-AF65-F5344CB8AC3E}">
        <p14:creationId xmlns:p14="http://schemas.microsoft.com/office/powerpoint/2010/main" val="19224039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3A18CD-B42B-4FEA-BA07-2354207F1315}"/>
              </a:ext>
            </a:extLst>
          </p:cNvPr>
          <p:cNvSpPr/>
          <p:nvPr/>
        </p:nvSpPr>
        <p:spPr>
          <a:xfrm>
            <a:off x="0" y="0"/>
            <a:ext cx="12192000" cy="6858000"/>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4B66EBFD-69E0-4050-A1EC-6B7CFD5F256E}"/>
              </a:ext>
            </a:extLst>
          </p:cNvPr>
          <p:cNvSpPr/>
          <p:nvPr/>
        </p:nvSpPr>
        <p:spPr>
          <a:xfrm>
            <a:off x="1600200" y="1270000"/>
            <a:ext cx="4152900" cy="49914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3B776AB-5601-417C-B5BF-E0F462DBFA95}"/>
              </a:ext>
            </a:extLst>
          </p:cNvPr>
          <p:cNvSpPr/>
          <p:nvPr/>
        </p:nvSpPr>
        <p:spPr>
          <a:xfrm>
            <a:off x="6540502" y="1269999"/>
            <a:ext cx="4152900" cy="49914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020535D-2543-4D94-BB09-746E26F23370}"/>
              </a:ext>
            </a:extLst>
          </p:cNvPr>
          <p:cNvSpPr txBox="1"/>
          <p:nvPr/>
        </p:nvSpPr>
        <p:spPr>
          <a:xfrm>
            <a:off x="1943100" y="1460143"/>
            <a:ext cx="3441700" cy="4801314"/>
          </a:xfrm>
          <a:prstGeom prst="rect">
            <a:avLst/>
          </a:prstGeom>
          <a:noFill/>
        </p:spPr>
        <p:txBody>
          <a:bodyPr wrap="square" rtlCol="0">
            <a:spAutoFit/>
          </a:bodyPr>
          <a:lstStyle/>
          <a:p>
            <a:pPr algn="ctr"/>
            <a:r>
              <a:rPr lang="en-US"/>
              <a:t>Lorem ipsum dolor sit amet, consectetuer adipiscing elit. Maecenas porttitor congue massa. Fusce posuere, magna sed pulvinar ultricies, purus lectus malesuada libero, sit amet commodo magna eros quis urna.</a:t>
            </a:r>
          </a:p>
          <a:p>
            <a:pPr algn="ctr"/>
            <a:endParaRPr lang="en-US"/>
          </a:p>
          <a:p>
            <a:pPr algn="ctr"/>
            <a:r>
              <a:rPr lang="en-US"/>
              <a:t>Nunc viverra imperdiet enim. Fusce est. Vivamus a tellus.</a:t>
            </a:r>
          </a:p>
          <a:p>
            <a:pPr algn="ctr"/>
            <a:endParaRPr lang="en-US"/>
          </a:p>
          <a:p>
            <a:pPr algn="ctr"/>
            <a:r>
              <a:rPr lang="en-US"/>
              <a:t>Pellentesque habitant morbi tristique senectus et netus et malesuada fames ac turpis egestas. Proin pharetra nonummy pede. Mauris et orci.</a:t>
            </a:r>
          </a:p>
          <a:p>
            <a:pPr algn="ctr"/>
            <a:endParaRPr lang="en-US"/>
          </a:p>
        </p:txBody>
      </p:sp>
      <p:sp>
        <p:nvSpPr>
          <p:cNvPr id="6" name="TextBox 5">
            <a:extLst>
              <a:ext uri="{FF2B5EF4-FFF2-40B4-BE49-F238E27FC236}">
                <a16:creationId xmlns:a16="http://schemas.microsoft.com/office/drawing/2014/main" id="{B2D9024D-2EE4-40A2-A73E-6B1779C08CAF}"/>
              </a:ext>
            </a:extLst>
          </p:cNvPr>
          <p:cNvSpPr txBox="1"/>
          <p:nvPr/>
        </p:nvSpPr>
        <p:spPr>
          <a:xfrm>
            <a:off x="6781802" y="1460142"/>
            <a:ext cx="3441700" cy="4801314"/>
          </a:xfrm>
          <a:prstGeom prst="rect">
            <a:avLst/>
          </a:prstGeom>
          <a:noFill/>
        </p:spPr>
        <p:txBody>
          <a:bodyPr wrap="square" rtlCol="0">
            <a:spAutoFit/>
          </a:bodyPr>
          <a:lstStyle/>
          <a:p>
            <a:r>
              <a:rPr lang="en-US"/>
              <a:t>Lorem ipsum dolor sit amet, consectetuer adipiscing elit. Maecenas porttitor congue massa. Fusce posuere, magna sed pulvinar ultricies, purus lectus malesuada libero, sit amet commodo magna eros quis urna.</a:t>
            </a:r>
          </a:p>
          <a:p>
            <a:endParaRPr lang="en-US"/>
          </a:p>
          <a:p>
            <a:r>
              <a:rPr lang="en-US"/>
              <a:t>Nunc viverra imperdiet enim. Fusce est. Vivamus a tellus.</a:t>
            </a:r>
          </a:p>
          <a:p>
            <a:endParaRPr lang="en-US"/>
          </a:p>
          <a:p>
            <a:r>
              <a:rPr lang="en-US"/>
              <a:t>Pellentesque habitant morbi tristique senectus et netus et malesuada fames ac turpis egestas. Proin pharetra nonummy pede. Mauris et orci.</a:t>
            </a:r>
          </a:p>
          <a:p>
            <a:endParaRPr lang="en-US"/>
          </a:p>
        </p:txBody>
      </p:sp>
      <p:sp>
        <p:nvSpPr>
          <p:cNvPr id="5" name="TextBox 4">
            <a:extLst>
              <a:ext uri="{FF2B5EF4-FFF2-40B4-BE49-F238E27FC236}">
                <a16:creationId xmlns:a16="http://schemas.microsoft.com/office/drawing/2014/main" id="{954EF248-389F-495D-88F5-C3B466135EB1}"/>
              </a:ext>
            </a:extLst>
          </p:cNvPr>
          <p:cNvSpPr txBox="1"/>
          <p:nvPr/>
        </p:nvSpPr>
        <p:spPr>
          <a:xfrm>
            <a:off x="7810502" y="257770"/>
            <a:ext cx="1612900" cy="923330"/>
          </a:xfrm>
          <a:prstGeom prst="rect">
            <a:avLst/>
          </a:prstGeom>
          <a:noFill/>
        </p:spPr>
        <p:txBody>
          <a:bodyPr wrap="square" rtlCol="0">
            <a:spAutoFit/>
          </a:bodyPr>
          <a:lstStyle/>
          <a:p>
            <a:r>
              <a:rPr lang="en-US" sz="5400" b="1">
                <a:solidFill>
                  <a:schemeClr val="bg1"/>
                </a:solidFill>
                <a:latin typeface="Century Gothic" panose="020B0502020202020204" pitchFamily="34" charset="0"/>
              </a:rPr>
              <a:t>LEFT</a:t>
            </a:r>
          </a:p>
        </p:txBody>
      </p:sp>
      <p:sp>
        <p:nvSpPr>
          <p:cNvPr id="11" name="TextBox 10">
            <a:extLst>
              <a:ext uri="{FF2B5EF4-FFF2-40B4-BE49-F238E27FC236}">
                <a16:creationId xmlns:a16="http://schemas.microsoft.com/office/drawing/2014/main" id="{46BC0965-6205-41A9-A0E1-0841E547561E}"/>
              </a:ext>
            </a:extLst>
          </p:cNvPr>
          <p:cNvSpPr txBox="1"/>
          <p:nvPr/>
        </p:nvSpPr>
        <p:spPr>
          <a:xfrm>
            <a:off x="2349500" y="257770"/>
            <a:ext cx="2628900" cy="923330"/>
          </a:xfrm>
          <a:prstGeom prst="rect">
            <a:avLst/>
          </a:prstGeom>
          <a:noFill/>
        </p:spPr>
        <p:txBody>
          <a:bodyPr wrap="square" rtlCol="0">
            <a:spAutoFit/>
          </a:bodyPr>
          <a:lstStyle/>
          <a:p>
            <a:r>
              <a:rPr lang="en-US" sz="5400" b="1">
                <a:solidFill>
                  <a:schemeClr val="bg1"/>
                </a:solidFill>
                <a:latin typeface="Century Gothic" panose="020B0502020202020204" pitchFamily="34" charset="0"/>
              </a:rPr>
              <a:t>CENTER</a:t>
            </a:r>
          </a:p>
        </p:txBody>
      </p:sp>
    </p:spTree>
    <p:custDataLst>
      <p:tags r:id="rId1"/>
    </p:custDataLst>
    <p:extLst>
      <p:ext uri="{BB962C8B-B14F-4D97-AF65-F5344CB8AC3E}">
        <p14:creationId xmlns:p14="http://schemas.microsoft.com/office/powerpoint/2010/main" val="3658559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D7A48D-B688-46F9-BA71-DAC2BB945CD0}"/>
              </a:ext>
            </a:extLst>
          </p:cNvPr>
          <p:cNvSpPr/>
          <p:nvPr/>
        </p:nvSpPr>
        <p:spPr>
          <a:xfrm>
            <a:off x="0" y="0"/>
            <a:ext cx="12192000" cy="685800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84091CF-86CF-498C-9576-0BB2AD4E284E}"/>
              </a:ext>
            </a:extLst>
          </p:cNvPr>
          <p:cNvSpPr/>
          <p:nvPr/>
        </p:nvSpPr>
        <p:spPr>
          <a:xfrm>
            <a:off x="698500" y="698500"/>
            <a:ext cx="11493500" cy="6159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FA9257D-6963-4ACE-A3EA-935E15C1E684}"/>
              </a:ext>
            </a:extLst>
          </p:cNvPr>
          <p:cNvSpPr txBox="1"/>
          <p:nvPr/>
        </p:nvSpPr>
        <p:spPr>
          <a:xfrm>
            <a:off x="876300" y="901700"/>
            <a:ext cx="8369300" cy="1323439"/>
          </a:xfrm>
          <a:prstGeom prst="rect">
            <a:avLst/>
          </a:prstGeom>
          <a:noFill/>
        </p:spPr>
        <p:txBody>
          <a:bodyPr wrap="square" rtlCol="0">
            <a:spAutoFit/>
          </a:bodyPr>
          <a:lstStyle/>
          <a:p>
            <a:r>
              <a:rPr lang="en-US" sz="8000">
                <a:latin typeface="Franklin Gothic Heavy" panose="020B0903020102020204" pitchFamily="34" charset="0"/>
              </a:rPr>
              <a:t>YOUR HEADLINE</a:t>
            </a:r>
          </a:p>
        </p:txBody>
      </p:sp>
      <p:sp>
        <p:nvSpPr>
          <p:cNvPr id="3" name="TextBox 2">
            <a:extLst>
              <a:ext uri="{FF2B5EF4-FFF2-40B4-BE49-F238E27FC236}">
                <a16:creationId xmlns:a16="http://schemas.microsoft.com/office/drawing/2014/main" id="{80DF861D-11C7-47ED-ADA2-12727026A165}"/>
              </a:ext>
            </a:extLst>
          </p:cNvPr>
          <p:cNvSpPr txBox="1"/>
          <p:nvPr/>
        </p:nvSpPr>
        <p:spPr>
          <a:xfrm>
            <a:off x="996950" y="2140783"/>
            <a:ext cx="10198100" cy="4247317"/>
          </a:xfrm>
          <a:prstGeom prst="rect">
            <a:avLst/>
          </a:prstGeom>
          <a:noFill/>
        </p:spPr>
        <p:txBody>
          <a:bodyPr wrap="square" rtlCol="0">
            <a:spAutoFit/>
          </a:bodyPr>
          <a:lstStyle/>
          <a:p>
            <a:r>
              <a:rPr lang="en-US">
                <a:latin typeface="Times New Roman" panose="02020603050405020304" pitchFamily="18" charset="0"/>
                <a:cs typeface="Times New Roman" panose="02020603050405020304" pitchFamily="18" charset="0"/>
              </a:rPr>
              <a:t>Your body copy goes here. Maecenas porttitor congue massa. Fusce posuere, magna sed pulvinar ultricies, purus lectus malesuada libero, sit amet commodo magna eros quis </a:t>
            </a:r>
            <a:r>
              <a:rPr lang="en-US" err="1">
                <a:latin typeface="Times New Roman" panose="02020603050405020304" pitchFamily="18" charset="0"/>
                <a:cs typeface="Times New Roman" panose="02020603050405020304" pitchFamily="18" charset="0"/>
              </a:rPr>
              <a:t>urna</a:t>
            </a:r>
            <a:r>
              <a:rPr lang="en-US">
                <a:latin typeface="Times New Roman" panose="02020603050405020304" pitchFamily="18" charset="0"/>
                <a:cs typeface="Times New Roman" panose="02020603050405020304" pitchFamily="18" charset="0"/>
              </a:rPr>
              <a:t>. Lorem ipsum dolor sit </a:t>
            </a:r>
            <a:r>
              <a:rPr lang="en-US" err="1">
                <a:latin typeface="Times New Roman" panose="02020603050405020304" pitchFamily="18" charset="0"/>
                <a:cs typeface="Times New Roman" panose="02020603050405020304" pitchFamily="18" charset="0"/>
              </a:rPr>
              <a:t>amet</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consectetuer</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adipiscing</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elit</a:t>
            </a:r>
            <a:r>
              <a:rPr lang="en-US">
                <a:latin typeface="Times New Roman" panose="02020603050405020304" pitchFamily="18" charset="0"/>
                <a:cs typeface="Times New Roman" panose="02020603050405020304" pitchFamily="18" charset="0"/>
              </a:rPr>
              <a:t>. Maecenas </a:t>
            </a:r>
            <a:r>
              <a:rPr lang="en-US" err="1">
                <a:latin typeface="Times New Roman" panose="02020603050405020304" pitchFamily="18" charset="0"/>
                <a:cs typeface="Times New Roman" panose="02020603050405020304" pitchFamily="18" charset="0"/>
              </a:rPr>
              <a:t>porttitor</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congue</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massa</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Fusce</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posuere</a:t>
            </a:r>
            <a:r>
              <a:rPr lang="en-US">
                <a:latin typeface="Times New Roman" panose="02020603050405020304" pitchFamily="18" charset="0"/>
                <a:cs typeface="Times New Roman" panose="02020603050405020304" pitchFamily="18" charset="0"/>
              </a:rPr>
              <a:t>, magna sed pulvinar </a:t>
            </a:r>
            <a:r>
              <a:rPr lang="en-US" err="1">
                <a:latin typeface="Times New Roman" panose="02020603050405020304" pitchFamily="18" charset="0"/>
                <a:cs typeface="Times New Roman" panose="02020603050405020304" pitchFamily="18" charset="0"/>
              </a:rPr>
              <a:t>ultricies</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purus</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lectus</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malesuada</a:t>
            </a:r>
            <a:r>
              <a:rPr lang="en-US">
                <a:latin typeface="Times New Roman" panose="02020603050405020304" pitchFamily="18" charset="0"/>
                <a:cs typeface="Times New Roman" panose="02020603050405020304" pitchFamily="18" charset="0"/>
              </a:rPr>
              <a:t> libero, sit </a:t>
            </a:r>
            <a:r>
              <a:rPr lang="en-US" err="1">
                <a:latin typeface="Times New Roman" panose="02020603050405020304" pitchFamily="18" charset="0"/>
                <a:cs typeface="Times New Roman" panose="02020603050405020304" pitchFamily="18" charset="0"/>
              </a:rPr>
              <a:t>amet</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commodo</a:t>
            </a:r>
            <a:r>
              <a:rPr lang="en-US">
                <a:latin typeface="Times New Roman" panose="02020603050405020304" pitchFamily="18" charset="0"/>
                <a:cs typeface="Times New Roman" panose="02020603050405020304" pitchFamily="18" charset="0"/>
              </a:rPr>
              <a:t> magna </a:t>
            </a:r>
            <a:r>
              <a:rPr lang="en-US" err="1">
                <a:latin typeface="Times New Roman" panose="02020603050405020304" pitchFamily="18" charset="0"/>
                <a:cs typeface="Times New Roman" panose="02020603050405020304" pitchFamily="18" charset="0"/>
              </a:rPr>
              <a:t>eros</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quis</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urna</a:t>
            </a:r>
            <a:r>
              <a:rPr lang="en-US">
                <a:latin typeface="Times New Roman" panose="02020603050405020304" pitchFamily="18" charset="0"/>
                <a:cs typeface="Times New Roman" panose="02020603050405020304" pitchFamily="18" charset="0"/>
              </a:rPr>
              <a:t>. Lorem ipsum dolor sit </a:t>
            </a:r>
            <a:r>
              <a:rPr lang="en-US" err="1">
                <a:latin typeface="Times New Roman" panose="02020603050405020304" pitchFamily="18" charset="0"/>
                <a:cs typeface="Times New Roman" panose="02020603050405020304" pitchFamily="18" charset="0"/>
              </a:rPr>
              <a:t>amet</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consectetuer</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adipiscing</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elit</a:t>
            </a:r>
            <a:r>
              <a:rPr lang="en-US">
                <a:latin typeface="Times New Roman" panose="02020603050405020304" pitchFamily="18" charset="0"/>
                <a:cs typeface="Times New Roman" panose="02020603050405020304" pitchFamily="18" charset="0"/>
              </a:rPr>
              <a:t>. Maecenas </a:t>
            </a:r>
            <a:r>
              <a:rPr lang="en-US" err="1">
                <a:latin typeface="Times New Roman" panose="02020603050405020304" pitchFamily="18" charset="0"/>
                <a:cs typeface="Times New Roman" panose="02020603050405020304" pitchFamily="18" charset="0"/>
              </a:rPr>
              <a:t>porttitor</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congue</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massa</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Fusce</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posuere</a:t>
            </a:r>
            <a:r>
              <a:rPr lang="en-US">
                <a:latin typeface="Times New Roman" panose="02020603050405020304" pitchFamily="18" charset="0"/>
                <a:cs typeface="Times New Roman" panose="02020603050405020304" pitchFamily="18" charset="0"/>
              </a:rPr>
              <a:t>, magna sed pulvinar </a:t>
            </a:r>
            <a:r>
              <a:rPr lang="en-US" err="1">
                <a:latin typeface="Times New Roman" panose="02020603050405020304" pitchFamily="18" charset="0"/>
                <a:cs typeface="Times New Roman" panose="02020603050405020304" pitchFamily="18" charset="0"/>
              </a:rPr>
              <a:t>ultricies</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purus</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lectus</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malesuada</a:t>
            </a:r>
            <a:r>
              <a:rPr lang="en-US">
                <a:latin typeface="Times New Roman" panose="02020603050405020304" pitchFamily="18" charset="0"/>
                <a:cs typeface="Times New Roman" panose="02020603050405020304" pitchFamily="18" charset="0"/>
              </a:rPr>
              <a:t> libero, sit </a:t>
            </a:r>
            <a:r>
              <a:rPr lang="en-US" err="1">
                <a:latin typeface="Times New Roman" panose="02020603050405020304" pitchFamily="18" charset="0"/>
                <a:cs typeface="Times New Roman" panose="02020603050405020304" pitchFamily="18" charset="0"/>
              </a:rPr>
              <a:t>amet</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commodo</a:t>
            </a:r>
            <a:r>
              <a:rPr lang="en-US">
                <a:latin typeface="Times New Roman" panose="02020603050405020304" pitchFamily="18" charset="0"/>
                <a:cs typeface="Times New Roman" panose="02020603050405020304" pitchFamily="18" charset="0"/>
              </a:rPr>
              <a:t> magna </a:t>
            </a:r>
            <a:r>
              <a:rPr lang="en-US" err="1">
                <a:latin typeface="Times New Roman" panose="02020603050405020304" pitchFamily="18" charset="0"/>
                <a:cs typeface="Times New Roman" panose="02020603050405020304" pitchFamily="18" charset="0"/>
              </a:rPr>
              <a:t>eros</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quis</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urna</a:t>
            </a:r>
            <a:r>
              <a:rPr lang="en-US">
                <a:latin typeface="Times New Roman" panose="02020603050405020304" pitchFamily="18" charset="0"/>
                <a:cs typeface="Times New Roman" panose="02020603050405020304" pitchFamily="18" charset="0"/>
              </a:rPr>
              <a:t>.</a:t>
            </a:r>
          </a:p>
          <a:p>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Nunc viverra imperdiet enim. Fusce est. Vivamus a </a:t>
            </a:r>
            <a:r>
              <a:rPr lang="en-US" err="1">
                <a:latin typeface="Times New Roman" panose="02020603050405020304" pitchFamily="18" charset="0"/>
                <a:cs typeface="Times New Roman" panose="02020603050405020304" pitchFamily="18" charset="0"/>
              </a:rPr>
              <a:t>tellus</a:t>
            </a:r>
            <a:r>
              <a:rPr lang="en-US">
                <a:latin typeface="Times New Roman" panose="02020603050405020304" pitchFamily="18" charset="0"/>
                <a:cs typeface="Times New Roman" panose="02020603050405020304" pitchFamily="18" charset="0"/>
              </a:rPr>
              <a:t>.</a:t>
            </a:r>
          </a:p>
          <a:p>
            <a:r>
              <a:rPr lang="en-US">
                <a:latin typeface="Times New Roman" panose="02020603050405020304" pitchFamily="18" charset="0"/>
                <a:cs typeface="Times New Roman" panose="02020603050405020304" pitchFamily="18" charset="0"/>
              </a:rPr>
              <a:t>Pellentesque habitant morbi tristique senectus et netus et malesuada fames ac turpis egestas. Proin pharetra nonummy pede. Mauris et </a:t>
            </a:r>
            <a:r>
              <a:rPr lang="en-US" err="1">
                <a:latin typeface="Times New Roman" panose="02020603050405020304" pitchFamily="18" charset="0"/>
                <a:cs typeface="Times New Roman" panose="02020603050405020304" pitchFamily="18" charset="0"/>
              </a:rPr>
              <a:t>orci</a:t>
            </a:r>
            <a:r>
              <a:rPr lang="en-US">
                <a:latin typeface="Times New Roman" panose="02020603050405020304" pitchFamily="18" charset="0"/>
                <a:cs typeface="Times New Roman" panose="02020603050405020304" pitchFamily="18" charset="0"/>
              </a:rPr>
              <a:t>. Lorem ipsum dolor sit </a:t>
            </a:r>
            <a:r>
              <a:rPr lang="en-US" err="1">
                <a:latin typeface="Times New Roman" panose="02020603050405020304" pitchFamily="18" charset="0"/>
                <a:cs typeface="Times New Roman" panose="02020603050405020304" pitchFamily="18" charset="0"/>
              </a:rPr>
              <a:t>amet</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consectetuer</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adipiscing</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elit</a:t>
            </a:r>
            <a:r>
              <a:rPr lang="en-US">
                <a:latin typeface="Times New Roman" panose="02020603050405020304" pitchFamily="18" charset="0"/>
                <a:cs typeface="Times New Roman" panose="02020603050405020304" pitchFamily="18" charset="0"/>
              </a:rPr>
              <a:t>. Maecenas </a:t>
            </a:r>
            <a:r>
              <a:rPr lang="en-US" err="1">
                <a:latin typeface="Times New Roman" panose="02020603050405020304" pitchFamily="18" charset="0"/>
                <a:cs typeface="Times New Roman" panose="02020603050405020304" pitchFamily="18" charset="0"/>
              </a:rPr>
              <a:t>porttitor</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congue</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massa</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Fusce</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posuere</a:t>
            </a:r>
            <a:r>
              <a:rPr lang="en-US">
                <a:latin typeface="Times New Roman" panose="02020603050405020304" pitchFamily="18" charset="0"/>
                <a:cs typeface="Times New Roman" panose="02020603050405020304" pitchFamily="18" charset="0"/>
              </a:rPr>
              <a:t>, magna sed pulvinar </a:t>
            </a:r>
            <a:r>
              <a:rPr lang="en-US" err="1">
                <a:latin typeface="Times New Roman" panose="02020603050405020304" pitchFamily="18" charset="0"/>
                <a:cs typeface="Times New Roman" panose="02020603050405020304" pitchFamily="18" charset="0"/>
              </a:rPr>
              <a:t>ultricies</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purus</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lectus</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malesuada</a:t>
            </a:r>
            <a:r>
              <a:rPr lang="en-US">
                <a:latin typeface="Times New Roman" panose="02020603050405020304" pitchFamily="18" charset="0"/>
                <a:cs typeface="Times New Roman" panose="02020603050405020304" pitchFamily="18" charset="0"/>
              </a:rPr>
              <a:t> libero, sit </a:t>
            </a:r>
            <a:r>
              <a:rPr lang="en-US" err="1">
                <a:latin typeface="Times New Roman" panose="02020603050405020304" pitchFamily="18" charset="0"/>
                <a:cs typeface="Times New Roman" panose="02020603050405020304" pitchFamily="18" charset="0"/>
              </a:rPr>
              <a:t>amet</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commodo</a:t>
            </a:r>
            <a:r>
              <a:rPr lang="en-US">
                <a:latin typeface="Times New Roman" panose="02020603050405020304" pitchFamily="18" charset="0"/>
                <a:cs typeface="Times New Roman" panose="02020603050405020304" pitchFamily="18" charset="0"/>
              </a:rPr>
              <a:t> magna </a:t>
            </a:r>
            <a:r>
              <a:rPr lang="en-US" err="1">
                <a:latin typeface="Times New Roman" panose="02020603050405020304" pitchFamily="18" charset="0"/>
                <a:cs typeface="Times New Roman" panose="02020603050405020304" pitchFamily="18" charset="0"/>
              </a:rPr>
              <a:t>eros</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quis</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urna</a:t>
            </a:r>
            <a:r>
              <a:rPr lang="en-US">
                <a:latin typeface="Times New Roman" panose="02020603050405020304" pitchFamily="18" charset="0"/>
                <a:cs typeface="Times New Roman" panose="02020603050405020304" pitchFamily="18" charset="0"/>
              </a:rPr>
              <a:t>. Lorem ipsum dolor sit </a:t>
            </a:r>
            <a:r>
              <a:rPr lang="en-US" err="1">
                <a:latin typeface="Times New Roman" panose="02020603050405020304" pitchFamily="18" charset="0"/>
                <a:cs typeface="Times New Roman" panose="02020603050405020304" pitchFamily="18" charset="0"/>
              </a:rPr>
              <a:t>amet</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consectetuer</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adipiscing</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elit</a:t>
            </a:r>
            <a:r>
              <a:rPr lang="en-US">
                <a:latin typeface="Times New Roman" panose="02020603050405020304" pitchFamily="18" charset="0"/>
                <a:cs typeface="Times New Roman" panose="02020603050405020304" pitchFamily="18" charset="0"/>
              </a:rPr>
              <a:t>. Maecenas </a:t>
            </a:r>
            <a:r>
              <a:rPr lang="en-US" err="1">
                <a:latin typeface="Times New Roman" panose="02020603050405020304" pitchFamily="18" charset="0"/>
                <a:cs typeface="Times New Roman" panose="02020603050405020304" pitchFamily="18" charset="0"/>
              </a:rPr>
              <a:t>porttitor</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congue</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massa</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Fusce</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posuere</a:t>
            </a:r>
            <a:r>
              <a:rPr lang="en-US">
                <a:latin typeface="Times New Roman" panose="02020603050405020304" pitchFamily="18" charset="0"/>
                <a:cs typeface="Times New Roman" panose="02020603050405020304" pitchFamily="18" charset="0"/>
              </a:rPr>
              <a:t>, magna sed pulvinar </a:t>
            </a:r>
            <a:r>
              <a:rPr lang="en-US" err="1">
                <a:latin typeface="Times New Roman" panose="02020603050405020304" pitchFamily="18" charset="0"/>
                <a:cs typeface="Times New Roman" panose="02020603050405020304" pitchFamily="18" charset="0"/>
              </a:rPr>
              <a:t>ultricies</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purus</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lectus</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malesuada</a:t>
            </a:r>
            <a:r>
              <a:rPr lang="en-US">
                <a:latin typeface="Times New Roman" panose="02020603050405020304" pitchFamily="18" charset="0"/>
                <a:cs typeface="Times New Roman" panose="02020603050405020304" pitchFamily="18" charset="0"/>
              </a:rPr>
              <a:t> libero, sit </a:t>
            </a:r>
            <a:r>
              <a:rPr lang="en-US" err="1">
                <a:latin typeface="Times New Roman" panose="02020603050405020304" pitchFamily="18" charset="0"/>
                <a:cs typeface="Times New Roman" panose="02020603050405020304" pitchFamily="18" charset="0"/>
              </a:rPr>
              <a:t>amet</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commodo</a:t>
            </a:r>
            <a:r>
              <a:rPr lang="en-US">
                <a:latin typeface="Times New Roman" panose="02020603050405020304" pitchFamily="18" charset="0"/>
                <a:cs typeface="Times New Roman" panose="02020603050405020304" pitchFamily="18" charset="0"/>
              </a:rPr>
              <a:t> magna </a:t>
            </a:r>
            <a:r>
              <a:rPr lang="en-US" err="1">
                <a:latin typeface="Times New Roman" panose="02020603050405020304" pitchFamily="18" charset="0"/>
                <a:cs typeface="Times New Roman" panose="02020603050405020304" pitchFamily="18" charset="0"/>
              </a:rPr>
              <a:t>eros</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quis</a:t>
            </a:r>
            <a:r>
              <a:rPr lang="en-US">
                <a:latin typeface="Times New Roman" panose="02020603050405020304" pitchFamily="18" charset="0"/>
                <a:cs typeface="Times New Roman" panose="02020603050405020304" pitchFamily="18" charset="0"/>
              </a:rPr>
              <a:t> </a:t>
            </a:r>
            <a:r>
              <a:rPr lang="en-US" err="1">
                <a:latin typeface="Times New Roman" panose="02020603050405020304" pitchFamily="18" charset="0"/>
                <a:cs typeface="Times New Roman" panose="02020603050405020304" pitchFamily="18" charset="0"/>
              </a:rPr>
              <a:t>urna</a:t>
            </a:r>
            <a:r>
              <a:rPr lang="en-US">
                <a:latin typeface="Times New Roman" panose="02020603050405020304" pitchFamily="18" charset="0"/>
                <a:cs typeface="Times New Roman" panose="02020603050405020304" pitchFamily="18" charset="0"/>
              </a:rPr>
              <a:t>.</a:t>
            </a:r>
          </a:p>
          <a:p>
            <a:endParaRPr lang="en-US">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965122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F7C5A12-92CB-4242-9215-BD55A65A54FD}"/>
              </a:ext>
            </a:extLst>
          </p:cNvPr>
          <p:cNvSpPr/>
          <p:nvPr/>
        </p:nvSpPr>
        <p:spPr>
          <a:xfrm>
            <a:off x="-88900" y="-114300"/>
            <a:ext cx="12484100" cy="7073900"/>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68C977E-E5A4-420E-BE76-00ED0669EFD9}"/>
              </a:ext>
            </a:extLst>
          </p:cNvPr>
          <p:cNvSpPr txBox="1"/>
          <p:nvPr/>
        </p:nvSpPr>
        <p:spPr>
          <a:xfrm>
            <a:off x="927588" y="1995519"/>
            <a:ext cx="10840915" cy="1200329"/>
          </a:xfrm>
          <a:prstGeom prst="rect">
            <a:avLst/>
          </a:prstGeom>
          <a:noFill/>
        </p:spPr>
        <p:txBody>
          <a:bodyPr wrap="square" rtlCol="0">
            <a:spAutoFit/>
          </a:bodyPr>
          <a:lstStyle/>
          <a:p>
            <a:r>
              <a:rPr lang="en-US" sz="7200">
                <a:solidFill>
                  <a:srgbClr val="002060"/>
                </a:solidFill>
                <a:latin typeface="Jokerman" panose="04090605060D06020702" pitchFamily="82" charset="0"/>
              </a:rPr>
              <a:t>Don’t go crazy on fonts.</a:t>
            </a:r>
          </a:p>
        </p:txBody>
      </p:sp>
      <p:sp>
        <p:nvSpPr>
          <p:cNvPr id="5" name="TextBox 4">
            <a:extLst>
              <a:ext uri="{FF2B5EF4-FFF2-40B4-BE49-F238E27FC236}">
                <a16:creationId xmlns:a16="http://schemas.microsoft.com/office/drawing/2014/main" id="{9F9274D9-F2B7-4A92-AE5B-493814806A3D}"/>
              </a:ext>
            </a:extLst>
          </p:cNvPr>
          <p:cNvSpPr txBox="1"/>
          <p:nvPr/>
        </p:nvSpPr>
        <p:spPr>
          <a:xfrm>
            <a:off x="1037492" y="3471296"/>
            <a:ext cx="10621108" cy="1446550"/>
          </a:xfrm>
          <a:prstGeom prst="rect">
            <a:avLst/>
          </a:prstGeom>
          <a:noFill/>
        </p:spPr>
        <p:txBody>
          <a:bodyPr wrap="square" rtlCol="0">
            <a:spAutoFit/>
          </a:bodyPr>
          <a:lstStyle/>
          <a:p>
            <a:r>
              <a:rPr lang="en-US" sz="8800">
                <a:latin typeface="Times New Roman" panose="02020603050405020304" pitchFamily="18" charset="0"/>
                <a:cs typeface="Times New Roman" panose="02020603050405020304" pitchFamily="18" charset="0"/>
              </a:rPr>
              <a:t>Use professional fonts.</a:t>
            </a:r>
          </a:p>
        </p:txBody>
      </p:sp>
    </p:spTree>
    <p:custDataLst>
      <p:tags r:id="rId1"/>
    </p:custDataLst>
    <p:extLst>
      <p:ext uri="{BB962C8B-B14F-4D97-AF65-F5344CB8AC3E}">
        <p14:creationId xmlns:p14="http://schemas.microsoft.com/office/powerpoint/2010/main" val="101775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Image result for serif vs sans serif">
            <a:extLst>
              <a:ext uri="{FF2B5EF4-FFF2-40B4-BE49-F238E27FC236}">
                <a16:creationId xmlns:a16="http://schemas.microsoft.com/office/drawing/2014/main" id="{CC1C824B-34F1-4C84-904A-AD8F782D94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757" y="0"/>
            <a:ext cx="10674485" cy="683385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15733354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29"/>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1272</Words>
  <Application>Microsoft Office PowerPoint</Application>
  <PresentationFormat>Widescreen</PresentationFormat>
  <Paragraphs>155</Paragraphs>
  <Slides>29</Slides>
  <Notes>29</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Arial</vt:lpstr>
      <vt:lpstr>Calibri</vt:lpstr>
      <vt:lpstr>Calibri Light</vt:lpstr>
      <vt:lpstr>Century Gothic</vt:lpstr>
      <vt:lpstr>Franklin Gothic Heavy</vt:lpstr>
      <vt:lpstr>Jokerman</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Jones</dc:creator>
  <cp:lastModifiedBy>Vanessa D Leonardo</cp:lastModifiedBy>
  <cp:revision>1</cp:revision>
  <dcterms:created xsi:type="dcterms:W3CDTF">2019-02-14T14:15:02Z</dcterms:created>
  <dcterms:modified xsi:type="dcterms:W3CDTF">2019-02-28T18:41:12Z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A295FBA6-BAC5-4977-A540-5650187FC770</vt:lpwstr>
  </property>
  <property fmtid="{D5CDD505-2E9C-101B-9397-08002B2CF9AE}" pid="3" name="ArticulatePath">
    <vt:lpwstr>PosterPresentation</vt:lpwstr>
  </property>
</Properties>
</file>